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1.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comment2.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3.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4"/>
    <p:sldMasterId id="2147483731" r:id="rId5"/>
    <p:sldMasterId id="2147483690" r:id="rId6"/>
  </p:sldMasterIdLst>
  <p:notesMasterIdLst>
    <p:notesMasterId r:id="rId70"/>
  </p:notesMasterIdLst>
  <p:sldIdLst>
    <p:sldId id="332" r:id="rId7"/>
    <p:sldId id="257" r:id="rId8"/>
    <p:sldId id="258" r:id="rId9"/>
    <p:sldId id="259" r:id="rId10"/>
    <p:sldId id="260" r:id="rId11"/>
    <p:sldId id="261" r:id="rId12"/>
    <p:sldId id="262" r:id="rId13"/>
    <p:sldId id="406" r:id="rId14"/>
    <p:sldId id="414" r:id="rId15"/>
    <p:sldId id="440" r:id="rId16"/>
    <p:sldId id="413" r:id="rId17"/>
    <p:sldId id="435" r:id="rId18"/>
    <p:sldId id="267" r:id="rId19"/>
    <p:sldId id="268" r:id="rId20"/>
    <p:sldId id="269" r:id="rId21"/>
    <p:sldId id="270" r:id="rId22"/>
    <p:sldId id="271" r:id="rId23"/>
    <p:sldId id="279" r:id="rId24"/>
    <p:sldId id="280" r:id="rId25"/>
    <p:sldId id="434" r:id="rId26"/>
    <p:sldId id="282" r:id="rId27"/>
    <p:sldId id="283" r:id="rId28"/>
    <p:sldId id="284" r:id="rId29"/>
    <p:sldId id="287" r:id="rId30"/>
    <p:sldId id="289" r:id="rId31"/>
    <p:sldId id="290" r:id="rId32"/>
    <p:sldId id="292" r:id="rId33"/>
    <p:sldId id="294" r:id="rId34"/>
    <p:sldId id="298" r:id="rId35"/>
    <p:sldId id="299" r:id="rId36"/>
    <p:sldId id="439" r:id="rId37"/>
    <p:sldId id="398" r:id="rId38"/>
    <p:sldId id="385" r:id="rId39"/>
    <p:sldId id="302" r:id="rId40"/>
    <p:sldId id="365" r:id="rId41"/>
    <p:sldId id="410" r:id="rId42"/>
    <p:sldId id="375" r:id="rId43"/>
    <p:sldId id="383" r:id="rId44"/>
    <p:sldId id="397" r:id="rId45"/>
    <p:sldId id="366" r:id="rId46"/>
    <p:sldId id="411" r:id="rId47"/>
    <p:sldId id="377" r:id="rId48"/>
    <p:sldId id="297" r:id="rId49"/>
    <p:sldId id="399" r:id="rId50"/>
    <p:sldId id="402" r:id="rId51"/>
    <p:sldId id="400" r:id="rId52"/>
    <p:sldId id="401" r:id="rId53"/>
    <p:sldId id="417" r:id="rId54"/>
    <p:sldId id="416" r:id="rId55"/>
    <p:sldId id="418" r:id="rId56"/>
    <p:sldId id="378" r:id="rId57"/>
    <p:sldId id="369" r:id="rId58"/>
    <p:sldId id="438" r:id="rId59"/>
    <p:sldId id="376" r:id="rId60"/>
    <p:sldId id="370" r:id="rId61"/>
    <p:sldId id="312" r:id="rId62"/>
    <p:sldId id="326" r:id="rId63"/>
    <p:sldId id="327" r:id="rId64"/>
    <p:sldId id="357" r:id="rId65"/>
    <p:sldId id="420" r:id="rId66"/>
    <p:sldId id="358" r:id="rId67"/>
    <p:sldId id="330" r:id="rId68"/>
    <p:sldId id="331" r:id="rId69"/>
  </p:sldIdLst>
  <p:sldSz cx="9144000" cy="5143500" type="screen16x9"/>
  <p:notesSz cx="6858000" cy="9144000"/>
  <p:embeddedFontLst>
    <p:embeddedFont>
      <p:font typeface="Helvetica Neue" panose="020B0604020202020204" charset="0"/>
      <p:regular r:id="rId71"/>
      <p:bold r:id="rId72"/>
      <p:italic r:id="rId73"/>
      <p:boldItalic r:id="rId74"/>
    </p:embeddedFont>
    <p:embeddedFont>
      <p:font typeface="Proxima Nova" panose="020B0604020202020204" charset="0"/>
      <p:regular r:id="rId75"/>
      <p:bold r:id="rId76"/>
      <p:italic r:id="rId77"/>
      <p:boldItalic r:id="rId78"/>
    </p:embeddedFont>
    <p:embeddedFont>
      <p:font typeface="Proxima Nova Semibold" panose="020B0604020202020204" charset="0"/>
      <p:regular r:id="rId79"/>
      <p:bold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9" roundtripDataSignature="AMtx7mi/Vly1StnH1Lxro8SCE9vMiJx9r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renzo Vylders (BE)" initials="" lastIdx="25" clrIdx="0"/>
  <p:cmAuthor id="1" name="Louise Ysewijn (BE)" initials="" lastIdx="2" clrIdx="1"/>
  <p:cmAuthor id="2" name="De Cock Jitse" initials="DCJ" lastIdx="70" clrIdx="2">
    <p:extLst>
      <p:ext uri="{19B8F6BF-5375-455C-9EA6-DF929625EA0E}">
        <p15:presenceInfo xmlns:p15="http://schemas.microsoft.com/office/powerpoint/2012/main" userId="S::jitse.decock@vlaanderen.be::9cc8e242-c866-4cc7-a24e-e9b48782583a" providerId="AD"/>
      </p:ext>
    </p:extLst>
  </p:cmAuthor>
  <p:cmAuthor id="3" name="Van de Vyvere Brecht" initials="VB" lastIdx="8" clrIdx="3">
    <p:extLst>
      <p:ext uri="{19B8F6BF-5375-455C-9EA6-DF929625EA0E}">
        <p15:presenceInfo xmlns:p15="http://schemas.microsoft.com/office/powerpoint/2012/main" userId="S::brecht.vandevyvere@vlaanderen.be::c748c14e-f036-40e8-878f-c3efabff3178" providerId="AD"/>
      </p:ext>
    </p:extLst>
  </p:cmAuthor>
  <p:cmAuthor id="4" name="Verbrugge Aline" initials="VA" lastIdx="37" clrIdx="4">
    <p:extLst>
      <p:ext uri="{19B8F6BF-5375-455C-9EA6-DF929625EA0E}">
        <p15:presenceInfo xmlns:p15="http://schemas.microsoft.com/office/powerpoint/2012/main" userId="S::aline.verbrugge@vlaanderen.be::38e90b0a-c2da-403c-be89-d467f5b9de66" providerId="AD"/>
      </p:ext>
    </p:extLst>
  </p:cmAuthor>
  <p:cmAuthor id="5" name="Aline Verbrugge (BE)" initials="AV(" lastIdx="15" clrIdx="5">
    <p:extLst>
      <p:ext uri="{19B8F6BF-5375-455C-9EA6-DF929625EA0E}">
        <p15:presenceInfo xmlns:p15="http://schemas.microsoft.com/office/powerpoint/2012/main" userId="S::aline.verbrugge@pwc.com::93b21d87-4658-4688-b70a-65d7147c4f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86E8"/>
    <a:srgbClr val="779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80C69-193E-444E-89D9-5B63DDAEABF6}" v="822" dt="2024-01-16T01:01:42.119"/>
    <p1510:client id="{34D15081-1329-A4D7-EEA9-5091C7900F46}" v="2" dt="2024-01-16T07:46:46.614"/>
    <p1510:client id="{9B463CDD-7C35-B776-A4BD-E57BCB75F108}" v="21" dt="2024-01-15T08:29:42.619"/>
    <p1510:client id="{D8B1E531-F620-7A3F-4F65-9A2402DD98B6}" v="205" dt="2024-01-15T09:54:33.516"/>
  </p1510:revLst>
</p1510:revInfo>
</file>

<file path=ppt/tableStyles.xml><?xml version="1.0" encoding="utf-8"?>
<a:tblStyleLst xmlns:a="http://schemas.openxmlformats.org/drawingml/2006/main" def="{C45783E9-D8B6-4501-A431-97DB54836154}">
  <a:tblStyle styleId="{C45783E9-D8B6-4501-A431-97DB5483615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4.fntdata"/><Relationship Id="rId79" Type="http://schemas.openxmlformats.org/officeDocument/2006/relationships/font" Target="fonts/font9.fntdata"/><Relationship Id="rId123" Type="http://schemas.openxmlformats.org/officeDocument/2006/relationships/theme" Target="theme/theme1.xml"/><Relationship Id="rId5" Type="http://schemas.openxmlformats.org/officeDocument/2006/relationships/slideMaster" Target="slideMasters/slideMaster2.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font" Target="fonts/font7.fntdata"/><Relationship Id="rId126"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2.fntdata"/><Relationship Id="rId80" Type="http://schemas.openxmlformats.org/officeDocument/2006/relationships/font" Target="fonts/font10.fntdata"/><Relationship Id="rId12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24"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19" Type="http://customschemas.google.com/relationships/presentationmetadata" Target="meta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6.fntdata"/><Relationship Id="rId120" Type="http://schemas.openxmlformats.org/officeDocument/2006/relationships/commentAuthors" Target="commentAuthors.xml"/><Relationship Id="rId125"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19"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 Cock Jitse" userId="S::jitse.decock@vlaanderen.be::9cc8e242-c866-4cc7-a24e-e9b48782583a" providerId="AD" clId="Web-{34D15081-1329-A4D7-EEA9-5091C7900F46}"/>
    <pc:docChg chg="">
      <pc:chgData name="De Cock Jitse" userId="S::jitse.decock@vlaanderen.be::9cc8e242-c866-4cc7-a24e-e9b48782583a" providerId="AD" clId="Web-{34D15081-1329-A4D7-EEA9-5091C7900F46}" dt="2024-01-16T07:46:46.614" v="1"/>
      <pc:docMkLst>
        <pc:docMk/>
      </pc:docMkLst>
      <pc:sldChg chg="delCm">
        <pc:chgData name="De Cock Jitse" userId="S::jitse.decock@vlaanderen.be::9cc8e242-c866-4cc7-a24e-e9b48782583a" providerId="AD" clId="Web-{34D15081-1329-A4D7-EEA9-5091C7900F46}" dt="2024-01-16T07:46:46.614" v="1"/>
        <pc:sldMkLst>
          <pc:docMk/>
          <pc:sldMk cId="0" sldId="332"/>
        </pc:sldMkLst>
      </pc:sldChg>
    </pc:docChg>
  </pc:docChgLst>
  <pc:docChgLst>
    <pc:chgData name="Verbrugge Aline" userId="S::aline.verbrugge@vlaanderen.be::38e90b0a-c2da-403c-be89-d467f5b9de66" providerId="AD" clId="Web-{CAB78835-318B-4C87-27F0-48A21ADF1D82}"/>
    <pc:docChg chg="modSld">
      <pc:chgData name="Verbrugge Aline" userId="S::aline.verbrugge@vlaanderen.be::38e90b0a-c2da-403c-be89-d467f5b9de66" providerId="AD" clId="Web-{CAB78835-318B-4C87-27F0-48A21ADF1D82}" dt="2024-01-11T13:57:26.567" v="301" actId="20577"/>
      <pc:docMkLst>
        <pc:docMk/>
      </pc:docMkLst>
      <pc:sldChg chg="modSp delCm">
        <pc:chgData name="Verbrugge Aline" userId="S::aline.verbrugge@vlaanderen.be::38e90b0a-c2da-403c-be89-d467f5b9de66" providerId="AD" clId="Web-{CAB78835-318B-4C87-27F0-48A21ADF1D82}" dt="2024-01-11T13:43:12.898" v="103"/>
        <pc:sldMkLst>
          <pc:docMk/>
          <pc:sldMk cId="0" sldId="259"/>
        </pc:sldMkLst>
        <pc:spChg chg="mod">
          <ac:chgData name="Verbrugge Aline" userId="S::aline.verbrugge@vlaanderen.be::38e90b0a-c2da-403c-be89-d467f5b9de66" providerId="AD" clId="Web-{CAB78835-318B-4C87-27F0-48A21ADF1D82}" dt="2024-01-11T13:43:06.413" v="102" actId="14100"/>
          <ac:spMkLst>
            <pc:docMk/>
            <pc:sldMk cId="0" sldId="259"/>
            <ac:spMk id="387" creationId="{00000000-0000-0000-0000-000000000000}"/>
          </ac:spMkLst>
        </pc:spChg>
        <pc:spChg chg="mod">
          <ac:chgData name="Verbrugge Aline" userId="S::aline.verbrugge@vlaanderen.be::38e90b0a-c2da-403c-be89-d467f5b9de66" providerId="AD" clId="Web-{CAB78835-318B-4C87-27F0-48A21ADF1D82}" dt="2024-01-11T13:42:45.631" v="99" actId="1076"/>
          <ac:spMkLst>
            <pc:docMk/>
            <pc:sldMk cId="0" sldId="259"/>
            <ac:spMk id="389" creationId="{00000000-0000-0000-0000-000000000000}"/>
          </ac:spMkLst>
        </pc:spChg>
        <pc:spChg chg="mod">
          <ac:chgData name="Verbrugge Aline" userId="S::aline.verbrugge@vlaanderen.be::38e90b0a-c2da-403c-be89-d467f5b9de66" providerId="AD" clId="Web-{CAB78835-318B-4C87-27F0-48A21ADF1D82}" dt="2024-01-11T13:42:45.631" v="100" actId="1076"/>
          <ac:spMkLst>
            <pc:docMk/>
            <pc:sldMk cId="0" sldId="259"/>
            <ac:spMk id="398" creationId="{00000000-0000-0000-0000-000000000000}"/>
          </ac:spMkLst>
        </pc:spChg>
        <pc:spChg chg="mod">
          <ac:chgData name="Verbrugge Aline" userId="S::aline.verbrugge@vlaanderen.be::38e90b0a-c2da-403c-be89-d467f5b9de66" providerId="AD" clId="Web-{CAB78835-318B-4C87-27F0-48A21ADF1D82}" dt="2024-01-11T13:42:55.116" v="101" actId="1076"/>
          <ac:spMkLst>
            <pc:docMk/>
            <pc:sldMk cId="0" sldId="259"/>
            <ac:spMk id="399" creationId="{00000000-0000-0000-0000-000000000000}"/>
          </ac:spMkLst>
        </pc:spChg>
        <pc:grpChg chg="mod">
          <ac:chgData name="Verbrugge Aline" userId="S::aline.verbrugge@vlaanderen.be::38e90b0a-c2da-403c-be89-d467f5b9de66" providerId="AD" clId="Web-{CAB78835-318B-4C87-27F0-48A21ADF1D82}" dt="2024-01-11T13:41:51.817" v="95" actId="1076"/>
          <ac:grpSpMkLst>
            <pc:docMk/>
            <pc:sldMk cId="0" sldId="259"/>
            <ac:grpSpMk id="390" creationId="{00000000-0000-0000-0000-000000000000}"/>
          </ac:grpSpMkLst>
        </pc:grpChg>
      </pc:sldChg>
      <pc:sldChg chg="addCm">
        <pc:chgData name="Verbrugge Aline" userId="S::aline.verbrugge@vlaanderen.be::38e90b0a-c2da-403c-be89-d467f5b9de66" providerId="AD" clId="Web-{CAB78835-318B-4C87-27F0-48A21ADF1D82}" dt="2024-01-11T13:43:59.946" v="127"/>
        <pc:sldMkLst>
          <pc:docMk/>
          <pc:sldMk cId="0" sldId="260"/>
        </pc:sldMkLst>
      </pc:sldChg>
      <pc:sldChg chg="modSp">
        <pc:chgData name="Verbrugge Aline" userId="S::aline.verbrugge@vlaanderen.be::38e90b0a-c2da-403c-be89-d467f5b9de66" providerId="AD" clId="Web-{CAB78835-318B-4C87-27F0-48A21ADF1D82}" dt="2024-01-11T13:46:53.265" v="165" actId="14100"/>
        <pc:sldMkLst>
          <pc:docMk/>
          <pc:sldMk cId="0" sldId="290"/>
        </pc:sldMkLst>
        <pc:spChg chg="mod">
          <ac:chgData name="Verbrugge Aline" userId="S::aline.verbrugge@vlaanderen.be::38e90b0a-c2da-403c-be89-d467f5b9de66" providerId="AD" clId="Web-{CAB78835-318B-4C87-27F0-48A21ADF1D82}" dt="2024-01-11T13:46:24.170" v="162" actId="1076"/>
          <ac:spMkLst>
            <pc:docMk/>
            <pc:sldMk cId="0" sldId="290"/>
            <ac:spMk id="768" creationId="{00000000-0000-0000-0000-000000000000}"/>
          </ac:spMkLst>
        </pc:spChg>
        <pc:spChg chg="mod">
          <ac:chgData name="Verbrugge Aline" userId="S::aline.verbrugge@vlaanderen.be::38e90b0a-c2da-403c-be89-d467f5b9de66" providerId="AD" clId="Web-{CAB78835-318B-4C87-27F0-48A21ADF1D82}" dt="2024-01-11T13:46:44.421" v="164" actId="1076"/>
          <ac:spMkLst>
            <pc:docMk/>
            <pc:sldMk cId="0" sldId="290"/>
            <ac:spMk id="769" creationId="{00000000-0000-0000-0000-000000000000}"/>
          </ac:spMkLst>
        </pc:spChg>
        <pc:spChg chg="mod">
          <ac:chgData name="Verbrugge Aline" userId="S::aline.verbrugge@vlaanderen.be::38e90b0a-c2da-403c-be89-d467f5b9de66" providerId="AD" clId="Web-{CAB78835-318B-4C87-27F0-48A21ADF1D82}" dt="2024-01-11T13:46:53.265" v="165" actId="14100"/>
          <ac:spMkLst>
            <pc:docMk/>
            <pc:sldMk cId="0" sldId="290"/>
            <ac:spMk id="770" creationId="{00000000-0000-0000-0000-000000000000}"/>
          </ac:spMkLst>
        </pc:spChg>
        <pc:picChg chg="mod">
          <ac:chgData name="Verbrugge Aline" userId="S::aline.verbrugge@vlaanderen.be::38e90b0a-c2da-403c-be89-d467f5b9de66" providerId="AD" clId="Web-{CAB78835-318B-4C87-27F0-48A21ADF1D82}" dt="2024-01-11T13:46:08.529" v="161" actId="1076"/>
          <ac:picMkLst>
            <pc:docMk/>
            <pc:sldMk cId="0" sldId="290"/>
            <ac:picMk id="765" creationId="{00000000-0000-0000-0000-000000000000}"/>
          </ac:picMkLst>
        </pc:picChg>
        <pc:picChg chg="mod">
          <ac:chgData name="Verbrugge Aline" userId="S::aline.verbrugge@vlaanderen.be::38e90b0a-c2da-403c-be89-d467f5b9de66" providerId="AD" clId="Web-{CAB78835-318B-4C87-27F0-48A21ADF1D82}" dt="2024-01-11T13:46:08.529" v="160" actId="1076"/>
          <ac:picMkLst>
            <pc:docMk/>
            <pc:sldMk cId="0" sldId="290"/>
            <ac:picMk id="766" creationId="{00000000-0000-0000-0000-000000000000}"/>
          </ac:picMkLst>
        </pc:picChg>
        <pc:picChg chg="mod">
          <ac:chgData name="Verbrugge Aline" userId="S::aline.verbrugge@vlaanderen.be::38e90b0a-c2da-403c-be89-d467f5b9de66" providerId="AD" clId="Web-{CAB78835-318B-4C87-27F0-48A21ADF1D82}" dt="2024-01-11T13:46:08.529" v="159" actId="1076"/>
          <ac:picMkLst>
            <pc:docMk/>
            <pc:sldMk cId="0" sldId="290"/>
            <ac:picMk id="767" creationId="{00000000-0000-0000-0000-000000000000}"/>
          </ac:picMkLst>
        </pc:picChg>
      </pc:sldChg>
      <pc:sldChg chg="modSp">
        <pc:chgData name="Verbrugge Aline" userId="S::aline.verbrugge@vlaanderen.be::38e90b0a-c2da-403c-be89-d467f5b9de66" providerId="AD" clId="Web-{CAB78835-318B-4C87-27F0-48A21ADF1D82}" dt="2024-01-11T13:48:31.955" v="183"/>
        <pc:sldMkLst>
          <pc:docMk/>
          <pc:sldMk cId="0" sldId="292"/>
        </pc:sldMkLst>
        <pc:graphicFrameChg chg="mod modGraphic">
          <ac:chgData name="Verbrugge Aline" userId="S::aline.verbrugge@vlaanderen.be::38e90b0a-c2da-403c-be89-d467f5b9de66" providerId="AD" clId="Web-{CAB78835-318B-4C87-27F0-48A21ADF1D82}" dt="2024-01-11T13:48:31.955" v="183"/>
          <ac:graphicFrameMkLst>
            <pc:docMk/>
            <pc:sldMk cId="0" sldId="292"/>
            <ac:graphicFrameMk id="784" creationId="{00000000-0000-0000-0000-000000000000}"/>
          </ac:graphicFrameMkLst>
        </pc:graphicFrameChg>
      </pc:sldChg>
      <pc:sldChg chg="modSp">
        <pc:chgData name="Verbrugge Aline" userId="S::aline.verbrugge@vlaanderen.be::38e90b0a-c2da-403c-be89-d467f5b9de66" providerId="AD" clId="Web-{CAB78835-318B-4C87-27F0-48A21ADF1D82}" dt="2024-01-11T13:49:44.802" v="200" actId="20577"/>
        <pc:sldMkLst>
          <pc:docMk/>
          <pc:sldMk cId="0" sldId="299"/>
        </pc:sldMkLst>
        <pc:spChg chg="mod">
          <ac:chgData name="Verbrugge Aline" userId="S::aline.verbrugge@vlaanderen.be::38e90b0a-c2da-403c-be89-d467f5b9de66" providerId="AD" clId="Web-{CAB78835-318B-4C87-27F0-48A21ADF1D82}" dt="2024-01-11T13:49:44.802" v="200" actId="20577"/>
          <ac:spMkLst>
            <pc:docMk/>
            <pc:sldMk cId="0" sldId="299"/>
            <ac:spMk id="863" creationId="{00000000-0000-0000-0000-000000000000}"/>
          </ac:spMkLst>
        </pc:spChg>
      </pc:sldChg>
      <pc:sldChg chg="modSp">
        <pc:chgData name="Verbrugge Aline" userId="S::aline.verbrugge@vlaanderen.be::38e90b0a-c2da-403c-be89-d467f5b9de66" providerId="AD" clId="Web-{CAB78835-318B-4C87-27F0-48A21ADF1D82}" dt="2024-01-11T13:52:24.682" v="222" actId="20577"/>
        <pc:sldMkLst>
          <pc:docMk/>
          <pc:sldMk cId="2962502964" sldId="365"/>
        </pc:sldMkLst>
        <pc:spChg chg="mod">
          <ac:chgData name="Verbrugge Aline" userId="S::aline.verbrugge@vlaanderen.be::38e90b0a-c2da-403c-be89-d467f5b9de66" providerId="AD" clId="Web-{CAB78835-318B-4C87-27F0-48A21ADF1D82}" dt="2024-01-11T13:52:24.682" v="222" actId="20577"/>
          <ac:spMkLst>
            <pc:docMk/>
            <pc:sldMk cId="2962502964" sldId="365"/>
            <ac:spMk id="1016" creationId="{00000000-0000-0000-0000-000000000000}"/>
          </ac:spMkLst>
        </pc:spChg>
      </pc:sldChg>
      <pc:sldChg chg="delCm">
        <pc:chgData name="Verbrugge Aline" userId="S::aline.verbrugge@vlaanderen.be::38e90b0a-c2da-403c-be89-d467f5b9de66" providerId="AD" clId="Web-{CAB78835-318B-4C87-27F0-48A21ADF1D82}" dt="2024-01-11T13:50:16.896" v="201"/>
        <pc:sldMkLst>
          <pc:docMk/>
          <pc:sldMk cId="3405386987" sldId="385"/>
        </pc:sldMkLst>
      </pc:sldChg>
      <pc:sldChg chg="modSp">
        <pc:chgData name="Verbrugge Aline" userId="S::aline.verbrugge@vlaanderen.be::38e90b0a-c2da-403c-be89-d467f5b9de66" providerId="AD" clId="Web-{CAB78835-318B-4C87-27F0-48A21ADF1D82}" dt="2024-01-11T13:53:47.685" v="233" actId="20577"/>
        <pc:sldMkLst>
          <pc:docMk/>
          <pc:sldMk cId="806965566" sldId="410"/>
        </pc:sldMkLst>
        <pc:spChg chg="mod">
          <ac:chgData name="Verbrugge Aline" userId="S::aline.verbrugge@vlaanderen.be::38e90b0a-c2da-403c-be89-d467f5b9de66" providerId="AD" clId="Web-{CAB78835-318B-4C87-27F0-48A21ADF1D82}" dt="2024-01-11T13:53:47.685" v="233" actId="20577"/>
          <ac:spMkLst>
            <pc:docMk/>
            <pc:sldMk cId="806965566" sldId="410"/>
            <ac:spMk id="1016" creationId="{00000000-0000-0000-0000-000000000000}"/>
          </ac:spMkLst>
        </pc:spChg>
      </pc:sldChg>
      <pc:sldChg chg="modSp">
        <pc:chgData name="Verbrugge Aline" userId="S::aline.verbrugge@vlaanderen.be::38e90b0a-c2da-403c-be89-d467f5b9de66" providerId="AD" clId="Web-{CAB78835-318B-4C87-27F0-48A21ADF1D82}" dt="2024-01-11T13:56:53.503" v="299" actId="20577"/>
        <pc:sldMkLst>
          <pc:docMk/>
          <pc:sldMk cId="480351204" sldId="411"/>
        </pc:sldMkLst>
        <pc:spChg chg="mod">
          <ac:chgData name="Verbrugge Aline" userId="S::aline.verbrugge@vlaanderen.be::38e90b0a-c2da-403c-be89-d467f5b9de66" providerId="AD" clId="Web-{CAB78835-318B-4C87-27F0-48A21ADF1D82}" dt="2024-01-11T13:56:53.503" v="299" actId="20577"/>
          <ac:spMkLst>
            <pc:docMk/>
            <pc:sldMk cId="480351204" sldId="411"/>
            <ac:spMk id="1016" creationId="{00000000-0000-0000-0000-000000000000}"/>
          </ac:spMkLst>
        </pc:spChg>
      </pc:sldChg>
      <pc:sldChg chg="modSp">
        <pc:chgData name="Verbrugge Aline" userId="S::aline.verbrugge@vlaanderen.be::38e90b0a-c2da-403c-be89-d467f5b9de66" providerId="AD" clId="Web-{CAB78835-318B-4C87-27F0-48A21ADF1D82}" dt="2024-01-11T13:57:26.567" v="301" actId="20577"/>
        <pc:sldMkLst>
          <pc:docMk/>
          <pc:sldMk cId="2666147555" sldId="419"/>
        </pc:sldMkLst>
        <pc:spChg chg="mod">
          <ac:chgData name="Verbrugge Aline" userId="S::aline.verbrugge@vlaanderen.be::38e90b0a-c2da-403c-be89-d467f5b9de66" providerId="AD" clId="Web-{CAB78835-318B-4C87-27F0-48A21ADF1D82}" dt="2024-01-11T13:57:26.567" v="301" actId="20577"/>
          <ac:spMkLst>
            <pc:docMk/>
            <pc:sldMk cId="2666147555" sldId="419"/>
            <ac:spMk id="3" creationId="{894D6EE5-A134-2328-97BF-158D5B10C25C}"/>
          </ac:spMkLst>
        </pc:spChg>
      </pc:sldChg>
      <pc:sldChg chg="modSp">
        <pc:chgData name="Verbrugge Aline" userId="S::aline.verbrugge@vlaanderen.be::38e90b0a-c2da-403c-be89-d467f5b9de66" providerId="AD" clId="Web-{CAB78835-318B-4C87-27F0-48A21ADF1D82}" dt="2024-01-11T13:45:11.152" v="148" actId="20577"/>
        <pc:sldMkLst>
          <pc:docMk/>
          <pc:sldMk cId="2100020802" sldId="433"/>
        </pc:sldMkLst>
        <pc:spChg chg="mod">
          <ac:chgData name="Verbrugge Aline" userId="S::aline.verbrugge@vlaanderen.be::38e90b0a-c2da-403c-be89-d467f5b9de66" providerId="AD" clId="Web-{CAB78835-318B-4C87-27F0-48A21ADF1D82}" dt="2024-01-11T13:45:11.152" v="148" actId="20577"/>
          <ac:spMkLst>
            <pc:docMk/>
            <pc:sldMk cId="2100020802" sldId="433"/>
            <ac:spMk id="3" creationId="{894D6EE5-A134-2328-97BF-158D5B10C25C}"/>
          </ac:spMkLst>
        </pc:spChg>
      </pc:sldChg>
    </pc:docChg>
  </pc:docChgLst>
  <pc:docChgLst>
    <pc:chgData name="Verbrugge Aline" userId="S::aline.verbrugge@vlaanderen.be::38e90b0a-c2da-403c-be89-d467f5b9de66" providerId="AD" clId="Web-{DB99B3CE-A984-0EEE-4080-EBEC66140EB2}"/>
    <pc:docChg chg="addSld modSld">
      <pc:chgData name="Verbrugge Aline" userId="S::aline.verbrugge@vlaanderen.be::38e90b0a-c2da-403c-be89-d467f5b9de66" providerId="AD" clId="Web-{DB99B3CE-A984-0EEE-4080-EBEC66140EB2}" dt="2024-01-08T08:24:14.553" v="146"/>
      <pc:docMkLst>
        <pc:docMk/>
      </pc:docMkLst>
      <pc:sldChg chg="modSp">
        <pc:chgData name="Verbrugge Aline" userId="S::aline.verbrugge@vlaanderen.be::38e90b0a-c2da-403c-be89-d467f5b9de66" providerId="AD" clId="Web-{DB99B3CE-A984-0EEE-4080-EBEC66140EB2}" dt="2024-01-08T08:15:31.881" v="6" actId="20577"/>
        <pc:sldMkLst>
          <pc:docMk/>
          <pc:sldMk cId="0" sldId="302"/>
        </pc:sldMkLst>
        <pc:spChg chg="mod">
          <ac:chgData name="Verbrugge Aline" userId="S::aline.verbrugge@vlaanderen.be::38e90b0a-c2da-403c-be89-d467f5b9de66" providerId="AD" clId="Web-{DB99B3CE-A984-0EEE-4080-EBEC66140EB2}" dt="2024-01-08T08:15:31.881" v="6" actId="20577"/>
          <ac:spMkLst>
            <pc:docMk/>
            <pc:sldMk cId="0" sldId="302"/>
            <ac:spMk id="1017" creationId="{00000000-0000-0000-0000-000000000000}"/>
          </ac:spMkLst>
        </pc:spChg>
      </pc:sldChg>
      <pc:sldChg chg="addSp modSp">
        <pc:chgData name="Verbrugge Aline" userId="S::aline.verbrugge@vlaanderen.be::38e90b0a-c2da-403c-be89-d467f5b9de66" providerId="AD" clId="Web-{DB99B3CE-A984-0EEE-4080-EBEC66140EB2}" dt="2024-01-08T08:22:09.612" v="21" actId="1076"/>
        <pc:sldMkLst>
          <pc:docMk/>
          <pc:sldMk cId="2962502964" sldId="365"/>
        </pc:sldMkLst>
        <pc:spChg chg="add mod">
          <ac:chgData name="Verbrugge Aline" userId="S::aline.verbrugge@vlaanderen.be::38e90b0a-c2da-403c-be89-d467f5b9de66" providerId="AD" clId="Web-{DB99B3CE-A984-0EEE-4080-EBEC66140EB2}" dt="2024-01-08T08:22:09.612" v="21" actId="1076"/>
          <ac:spMkLst>
            <pc:docMk/>
            <pc:sldMk cId="2962502964" sldId="365"/>
            <ac:spMk id="2" creationId="{8805393C-B277-3617-01C9-C417849F515C}"/>
          </ac:spMkLst>
        </pc:spChg>
        <pc:spChg chg="mod">
          <ac:chgData name="Verbrugge Aline" userId="S::aline.verbrugge@vlaanderen.be::38e90b0a-c2da-403c-be89-d467f5b9de66" providerId="AD" clId="Web-{DB99B3CE-A984-0EEE-4080-EBEC66140EB2}" dt="2024-01-08T08:16:03.288" v="12"/>
          <ac:spMkLst>
            <pc:docMk/>
            <pc:sldMk cId="2962502964" sldId="365"/>
            <ac:spMk id="3" creationId="{30E738E4-57C8-D0E2-D2F4-1F5534EFA6C1}"/>
          </ac:spMkLst>
        </pc:spChg>
      </pc:sldChg>
      <pc:sldChg chg="addSp delSp">
        <pc:chgData name="Verbrugge Aline" userId="S::aline.verbrugge@vlaanderen.be::38e90b0a-c2da-403c-be89-d467f5b9de66" providerId="AD" clId="Web-{DB99B3CE-A984-0EEE-4080-EBEC66140EB2}" dt="2024-01-08T08:24:09.865" v="145"/>
        <pc:sldMkLst>
          <pc:docMk/>
          <pc:sldMk cId="3816795712" sldId="374"/>
        </pc:sldMkLst>
        <pc:spChg chg="add del">
          <ac:chgData name="Verbrugge Aline" userId="S::aline.verbrugge@vlaanderen.be::38e90b0a-c2da-403c-be89-d467f5b9de66" providerId="AD" clId="Web-{DB99B3CE-A984-0EEE-4080-EBEC66140EB2}" dt="2024-01-08T08:24:09.865" v="138"/>
          <ac:spMkLst>
            <pc:docMk/>
            <pc:sldMk cId="3816795712" sldId="374"/>
            <ac:spMk id="20" creationId="{982A2CAB-47A5-AA96-9A64-F79F89653DAB}"/>
          </ac:spMkLst>
        </pc:spChg>
        <pc:spChg chg="add del">
          <ac:chgData name="Verbrugge Aline" userId="S::aline.verbrugge@vlaanderen.be::38e90b0a-c2da-403c-be89-d467f5b9de66" providerId="AD" clId="Web-{DB99B3CE-A984-0EEE-4080-EBEC66140EB2}" dt="2024-01-08T08:24:09.865" v="137"/>
          <ac:spMkLst>
            <pc:docMk/>
            <pc:sldMk cId="3816795712" sldId="374"/>
            <ac:spMk id="22" creationId="{647787E2-C4BE-E512-0E73-16B0112B8236}"/>
          </ac:spMkLst>
        </pc:spChg>
        <pc:spChg chg="add del">
          <ac:chgData name="Verbrugge Aline" userId="S::aline.verbrugge@vlaanderen.be::38e90b0a-c2da-403c-be89-d467f5b9de66" providerId="AD" clId="Web-{DB99B3CE-A984-0EEE-4080-EBEC66140EB2}" dt="2024-01-08T08:24:09.865" v="120"/>
          <ac:spMkLst>
            <pc:docMk/>
            <pc:sldMk cId="3816795712" sldId="374"/>
            <ac:spMk id="916" creationId="{A7980AA2-7A5A-4A94-042C-5F09A462CCF7}"/>
          </ac:spMkLst>
        </pc:spChg>
        <pc:spChg chg="add del">
          <ac:chgData name="Verbrugge Aline" userId="S::aline.verbrugge@vlaanderen.be::38e90b0a-c2da-403c-be89-d467f5b9de66" providerId="AD" clId="Web-{DB99B3CE-A984-0EEE-4080-EBEC66140EB2}" dt="2024-01-08T08:24:09.865" v="111"/>
          <ac:spMkLst>
            <pc:docMk/>
            <pc:sldMk cId="3816795712" sldId="374"/>
            <ac:spMk id="943" creationId="{46C60354-CA71-51E0-F968-D694CBB0B84F}"/>
          </ac:spMkLst>
        </pc:spChg>
        <pc:spChg chg="add del">
          <ac:chgData name="Verbrugge Aline" userId="S::aline.verbrugge@vlaanderen.be::38e90b0a-c2da-403c-be89-d467f5b9de66" providerId="AD" clId="Web-{DB99B3CE-A984-0EEE-4080-EBEC66140EB2}" dt="2024-01-08T08:24:09.865" v="106"/>
          <ac:spMkLst>
            <pc:docMk/>
            <pc:sldMk cId="3816795712" sldId="374"/>
            <ac:spMk id="957" creationId="{D12C961A-89C5-7799-802C-E559809CB82C}"/>
          </ac:spMkLst>
        </pc:spChg>
        <pc:grpChg chg="add del">
          <ac:chgData name="Verbrugge Aline" userId="S::aline.verbrugge@vlaanderen.be::38e90b0a-c2da-403c-be89-d467f5b9de66" providerId="AD" clId="Web-{DB99B3CE-A984-0EEE-4080-EBEC66140EB2}" dt="2024-01-08T08:24:09.865" v="139"/>
          <ac:grpSpMkLst>
            <pc:docMk/>
            <pc:sldMk cId="3816795712" sldId="374"/>
            <ac:grpSpMk id="18" creationId="{833369D7-2DAA-0A86-136A-5110708725E3}"/>
          </ac:grpSpMkLst>
        </pc:grpChg>
        <pc:grpChg chg="add del">
          <ac:chgData name="Verbrugge Aline" userId="S::aline.verbrugge@vlaanderen.be::38e90b0a-c2da-403c-be89-d467f5b9de66" providerId="AD" clId="Web-{DB99B3CE-A984-0EEE-4080-EBEC66140EB2}" dt="2024-01-08T08:24:09.865" v="136"/>
          <ac:grpSpMkLst>
            <pc:docMk/>
            <pc:sldMk cId="3816795712" sldId="374"/>
            <ac:grpSpMk id="26" creationId="{F281849F-3AEB-6A7F-BA51-565086B65BBC}"/>
          </ac:grpSpMkLst>
        </pc:grpChg>
        <pc:grpChg chg="add del">
          <ac:chgData name="Verbrugge Aline" userId="S::aline.verbrugge@vlaanderen.be::38e90b0a-c2da-403c-be89-d467f5b9de66" providerId="AD" clId="Web-{DB99B3CE-A984-0EEE-4080-EBEC66140EB2}" dt="2024-01-08T08:24:09.865" v="135"/>
          <ac:grpSpMkLst>
            <pc:docMk/>
            <pc:sldMk cId="3816795712" sldId="374"/>
            <ac:grpSpMk id="30" creationId="{E6B48036-FD44-85B0-FEFF-8B36CA00E105}"/>
          </ac:grpSpMkLst>
        </pc:grpChg>
        <pc:grpChg chg="add del">
          <ac:chgData name="Verbrugge Aline" userId="S::aline.verbrugge@vlaanderen.be::38e90b0a-c2da-403c-be89-d467f5b9de66" providerId="AD" clId="Web-{DB99B3CE-A984-0EEE-4080-EBEC66140EB2}" dt="2024-01-08T08:24:09.865" v="134"/>
          <ac:grpSpMkLst>
            <pc:docMk/>
            <pc:sldMk cId="3816795712" sldId="374"/>
            <ac:grpSpMk id="34" creationId="{2E6E437F-3FF1-CD91-EEFD-DA6809863B12}"/>
          </ac:grpSpMkLst>
        </pc:grpChg>
        <pc:grpChg chg="add del">
          <ac:chgData name="Verbrugge Aline" userId="S::aline.verbrugge@vlaanderen.be::38e90b0a-c2da-403c-be89-d467f5b9de66" providerId="AD" clId="Web-{DB99B3CE-A984-0EEE-4080-EBEC66140EB2}" dt="2024-01-08T08:24:09.865" v="133"/>
          <ac:grpSpMkLst>
            <pc:docMk/>
            <pc:sldMk cId="3816795712" sldId="374"/>
            <ac:grpSpMk id="38" creationId="{BAFC9264-A858-BF45-7FAB-12A996D7DFFA}"/>
          </ac:grpSpMkLst>
        </pc:grpChg>
        <pc:grpChg chg="add del">
          <ac:chgData name="Verbrugge Aline" userId="S::aline.verbrugge@vlaanderen.be::38e90b0a-c2da-403c-be89-d467f5b9de66" providerId="AD" clId="Web-{DB99B3CE-A984-0EEE-4080-EBEC66140EB2}" dt="2024-01-08T08:24:09.865" v="130"/>
          <ac:grpSpMkLst>
            <pc:docMk/>
            <pc:sldMk cId="3816795712" sldId="374"/>
            <ac:grpSpMk id="46" creationId="{49FAF8BD-46C0-039A-E437-41B120F14291}"/>
          </ac:grpSpMkLst>
        </pc:grpChg>
        <pc:grpChg chg="add del">
          <ac:chgData name="Verbrugge Aline" userId="S::aline.verbrugge@vlaanderen.be::38e90b0a-c2da-403c-be89-d467f5b9de66" providerId="AD" clId="Web-{DB99B3CE-A984-0EEE-4080-EBEC66140EB2}" dt="2024-01-08T08:24:09.865" v="129"/>
          <ac:grpSpMkLst>
            <pc:docMk/>
            <pc:sldMk cId="3816795712" sldId="374"/>
            <ac:grpSpMk id="50" creationId="{50A52FCE-D0A6-EB8D-BC9D-BFC98B58C707}"/>
          </ac:grpSpMkLst>
        </pc:grpChg>
        <pc:grpChg chg="add del">
          <ac:chgData name="Verbrugge Aline" userId="S::aline.verbrugge@vlaanderen.be::38e90b0a-c2da-403c-be89-d467f5b9de66" providerId="AD" clId="Web-{DB99B3CE-A984-0EEE-4080-EBEC66140EB2}" dt="2024-01-08T08:24:09.865" v="128"/>
          <ac:grpSpMkLst>
            <pc:docMk/>
            <pc:sldMk cId="3816795712" sldId="374"/>
            <ac:grpSpMk id="54" creationId="{9E7D7217-47CC-CB89-CE2D-AB3F924930C5}"/>
          </ac:grpSpMkLst>
        </pc:grpChg>
        <pc:grpChg chg="add del">
          <ac:chgData name="Verbrugge Aline" userId="S::aline.verbrugge@vlaanderen.be::38e90b0a-c2da-403c-be89-d467f5b9de66" providerId="AD" clId="Web-{DB99B3CE-A984-0EEE-4080-EBEC66140EB2}" dt="2024-01-08T08:24:09.865" v="127"/>
          <ac:grpSpMkLst>
            <pc:docMk/>
            <pc:sldMk cId="3816795712" sldId="374"/>
            <ac:grpSpMk id="58" creationId="{A59A0C6D-C569-65F2-27F4-1B530168736B}"/>
          </ac:grpSpMkLst>
        </pc:grpChg>
        <pc:grpChg chg="add del">
          <ac:chgData name="Verbrugge Aline" userId="S::aline.verbrugge@vlaanderen.be::38e90b0a-c2da-403c-be89-d467f5b9de66" providerId="AD" clId="Web-{DB99B3CE-A984-0EEE-4080-EBEC66140EB2}" dt="2024-01-08T08:24:09.865" v="126"/>
          <ac:grpSpMkLst>
            <pc:docMk/>
            <pc:sldMk cId="3816795712" sldId="374"/>
            <ac:grpSpMk id="62" creationId="{D5496DF2-224B-F9CD-F6C3-0B41EA15316B}"/>
          </ac:grpSpMkLst>
        </pc:grpChg>
        <pc:grpChg chg="add del">
          <ac:chgData name="Verbrugge Aline" userId="S::aline.verbrugge@vlaanderen.be::38e90b0a-c2da-403c-be89-d467f5b9de66" providerId="AD" clId="Web-{DB99B3CE-A984-0EEE-4080-EBEC66140EB2}" dt="2024-01-08T08:24:09.865" v="99"/>
          <ac:grpSpMkLst>
            <pc:docMk/>
            <pc:sldMk cId="3816795712" sldId="374"/>
            <ac:grpSpMk id="845" creationId="{E9A5CAB1-9D2B-D50C-7819-AAF18AD734AB}"/>
          </ac:grpSpMkLst>
        </pc:grpChg>
        <pc:grpChg chg="add del">
          <ac:chgData name="Verbrugge Aline" userId="S::aline.verbrugge@vlaanderen.be::38e90b0a-c2da-403c-be89-d467f5b9de66" providerId="AD" clId="Web-{DB99B3CE-A984-0EEE-4080-EBEC66140EB2}" dt="2024-01-08T08:24:09.865" v="98"/>
          <ac:grpSpMkLst>
            <pc:docMk/>
            <pc:sldMk cId="3816795712" sldId="374"/>
            <ac:grpSpMk id="849" creationId="{FC05DB5E-2A99-2654-9D34-D670FC94AD30}"/>
          </ac:grpSpMkLst>
        </pc:grpChg>
        <pc:grpChg chg="add del">
          <ac:chgData name="Verbrugge Aline" userId="S::aline.verbrugge@vlaanderen.be::38e90b0a-c2da-403c-be89-d467f5b9de66" providerId="AD" clId="Web-{DB99B3CE-A984-0EEE-4080-EBEC66140EB2}" dt="2024-01-08T08:24:09.865" v="125"/>
          <ac:grpSpMkLst>
            <pc:docMk/>
            <pc:sldMk cId="3816795712" sldId="374"/>
            <ac:grpSpMk id="898" creationId="{3BB7EEF3-23A6-4B1B-3956-DCC67FBE5867}"/>
          </ac:grpSpMkLst>
        </pc:grpChg>
        <pc:grpChg chg="add del">
          <ac:chgData name="Verbrugge Aline" userId="S::aline.verbrugge@vlaanderen.be::38e90b0a-c2da-403c-be89-d467f5b9de66" providerId="AD" clId="Web-{DB99B3CE-A984-0EEE-4080-EBEC66140EB2}" dt="2024-01-08T08:24:09.865" v="124"/>
          <ac:grpSpMkLst>
            <pc:docMk/>
            <pc:sldMk cId="3816795712" sldId="374"/>
            <ac:grpSpMk id="902" creationId="{D057C5D5-83FD-5471-250A-FFD3EF270384}"/>
          </ac:grpSpMkLst>
        </pc:grpChg>
        <pc:grpChg chg="add del">
          <ac:chgData name="Verbrugge Aline" userId="S::aline.verbrugge@vlaanderen.be::38e90b0a-c2da-403c-be89-d467f5b9de66" providerId="AD" clId="Web-{DB99B3CE-A984-0EEE-4080-EBEC66140EB2}" dt="2024-01-08T08:24:09.865" v="123"/>
          <ac:grpSpMkLst>
            <pc:docMk/>
            <pc:sldMk cId="3816795712" sldId="374"/>
            <ac:grpSpMk id="906" creationId="{6DDE4C24-40B4-4056-EADA-A8CB0D30482B}"/>
          </ac:grpSpMkLst>
        </pc:grpChg>
        <pc:grpChg chg="add del">
          <ac:chgData name="Verbrugge Aline" userId="S::aline.verbrugge@vlaanderen.be::38e90b0a-c2da-403c-be89-d467f5b9de66" providerId="AD" clId="Web-{DB99B3CE-A984-0EEE-4080-EBEC66140EB2}" dt="2024-01-08T08:24:09.865" v="122"/>
          <ac:grpSpMkLst>
            <pc:docMk/>
            <pc:sldMk cId="3816795712" sldId="374"/>
            <ac:grpSpMk id="910" creationId="{ED6AB880-098D-1524-2E09-96F781A3486D}"/>
          </ac:grpSpMkLst>
        </pc:grpChg>
        <pc:grpChg chg="add del">
          <ac:chgData name="Verbrugge Aline" userId="S::aline.verbrugge@vlaanderen.be::38e90b0a-c2da-403c-be89-d467f5b9de66" providerId="AD" clId="Web-{DB99B3CE-A984-0EEE-4080-EBEC66140EB2}" dt="2024-01-08T08:24:09.865" v="121"/>
          <ac:grpSpMkLst>
            <pc:docMk/>
            <pc:sldMk cId="3816795712" sldId="374"/>
            <ac:grpSpMk id="914" creationId="{4F74DC7C-C39E-EFB4-0E8E-02EEEF5A04AB}"/>
          </ac:grpSpMkLst>
        </pc:grpChg>
        <pc:grpChg chg="add del">
          <ac:chgData name="Verbrugge Aline" userId="S::aline.verbrugge@vlaanderen.be::38e90b0a-c2da-403c-be89-d467f5b9de66" providerId="AD" clId="Web-{DB99B3CE-A984-0EEE-4080-EBEC66140EB2}" dt="2024-01-08T08:24:09.865" v="117"/>
          <ac:grpSpMkLst>
            <pc:docMk/>
            <pc:sldMk cId="3816795712" sldId="374"/>
            <ac:grpSpMk id="924" creationId="{9E7E5498-2542-9A57-99DF-17E0DE36AEBC}"/>
          </ac:grpSpMkLst>
        </pc:grpChg>
        <pc:grpChg chg="add del">
          <ac:chgData name="Verbrugge Aline" userId="S::aline.verbrugge@vlaanderen.be::38e90b0a-c2da-403c-be89-d467f5b9de66" providerId="AD" clId="Web-{DB99B3CE-A984-0EEE-4080-EBEC66140EB2}" dt="2024-01-08T08:24:09.865" v="116"/>
          <ac:grpSpMkLst>
            <pc:docMk/>
            <pc:sldMk cId="3816795712" sldId="374"/>
            <ac:grpSpMk id="928" creationId="{474576FF-416B-1B31-35EF-7DFEA402DD0F}"/>
          </ac:grpSpMkLst>
        </pc:grpChg>
        <pc:grpChg chg="add del">
          <ac:chgData name="Verbrugge Aline" userId="S::aline.verbrugge@vlaanderen.be::38e90b0a-c2da-403c-be89-d467f5b9de66" providerId="AD" clId="Web-{DB99B3CE-A984-0EEE-4080-EBEC66140EB2}" dt="2024-01-08T08:24:09.865" v="115"/>
          <ac:grpSpMkLst>
            <pc:docMk/>
            <pc:sldMk cId="3816795712" sldId="374"/>
            <ac:grpSpMk id="933" creationId="{EE3D1A3C-CE95-549D-B7F7-691F12FA0B6A}"/>
          </ac:grpSpMkLst>
        </pc:grpChg>
        <pc:grpChg chg="add del">
          <ac:chgData name="Verbrugge Aline" userId="S::aline.verbrugge@vlaanderen.be::38e90b0a-c2da-403c-be89-d467f5b9de66" providerId="AD" clId="Web-{DB99B3CE-A984-0EEE-4080-EBEC66140EB2}" dt="2024-01-08T08:24:09.865" v="114"/>
          <ac:grpSpMkLst>
            <pc:docMk/>
            <pc:sldMk cId="3816795712" sldId="374"/>
            <ac:grpSpMk id="937" creationId="{E8FBEB00-28BA-2397-23AA-5CC8F9AA4EE8}"/>
          </ac:grpSpMkLst>
        </pc:grpChg>
        <pc:grpChg chg="add del">
          <ac:chgData name="Verbrugge Aline" userId="S::aline.verbrugge@vlaanderen.be::38e90b0a-c2da-403c-be89-d467f5b9de66" providerId="AD" clId="Web-{DB99B3CE-A984-0EEE-4080-EBEC66140EB2}" dt="2024-01-08T08:24:09.865" v="110"/>
          <ac:grpSpMkLst>
            <pc:docMk/>
            <pc:sldMk cId="3816795712" sldId="374"/>
            <ac:grpSpMk id="947" creationId="{FDAC1CBE-E279-8370-13B0-86B3441C99B0}"/>
          </ac:grpSpMkLst>
        </pc:grpChg>
        <pc:grpChg chg="add del">
          <ac:chgData name="Verbrugge Aline" userId="S::aline.verbrugge@vlaanderen.be::38e90b0a-c2da-403c-be89-d467f5b9de66" providerId="AD" clId="Web-{DB99B3CE-A984-0EEE-4080-EBEC66140EB2}" dt="2024-01-08T08:24:09.865" v="107"/>
          <ac:grpSpMkLst>
            <pc:docMk/>
            <pc:sldMk cId="3816795712" sldId="374"/>
            <ac:grpSpMk id="955" creationId="{6CD7D3C6-DA20-08D5-7CD9-0E943C3E3F39}"/>
          </ac:grpSpMkLst>
        </pc:grpChg>
        <pc:cxnChg chg="add del">
          <ac:chgData name="Verbrugge Aline" userId="S::aline.verbrugge@vlaanderen.be::38e90b0a-c2da-403c-be89-d467f5b9de66" providerId="AD" clId="Web-{DB99B3CE-A984-0EEE-4080-EBEC66140EB2}" dt="2024-01-08T08:24:09.865" v="145"/>
          <ac:cxnSpMkLst>
            <pc:docMk/>
            <pc:sldMk cId="3816795712" sldId="374"/>
            <ac:cxnSpMk id="4" creationId="{7F6FACB3-8F34-2686-AF0B-A7AE260B2995}"/>
          </ac:cxnSpMkLst>
        </pc:cxnChg>
        <pc:cxnChg chg="add del">
          <ac:chgData name="Verbrugge Aline" userId="S::aline.verbrugge@vlaanderen.be::38e90b0a-c2da-403c-be89-d467f5b9de66" providerId="AD" clId="Web-{DB99B3CE-A984-0EEE-4080-EBEC66140EB2}" dt="2024-01-08T08:24:09.865" v="144"/>
          <ac:cxnSpMkLst>
            <pc:docMk/>
            <pc:sldMk cId="3816795712" sldId="374"/>
            <ac:cxnSpMk id="6" creationId="{7B6AF92A-6C1F-9E8A-EDF2-8FD0E9E38F82}"/>
          </ac:cxnSpMkLst>
        </pc:cxnChg>
        <pc:cxnChg chg="add del">
          <ac:chgData name="Verbrugge Aline" userId="S::aline.verbrugge@vlaanderen.be::38e90b0a-c2da-403c-be89-d467f5b9de66" providerId="AD" clId="Web-{DB99B3CE-A984-0EEE-4080-EBEC66140EB2}" dt="2024-01-08T08:24:09.865" v="143"/>
          <ac:cxnSpMkLst>
            <pc:docMk/>
            <pc:sldMk cId="3816795712" sldId="374"/>
            <ac:cxnSpMk id="8" creationId="{AB4C584C-6826-4D6A-90AD-C8BEBB111EBD}"/>
          </ac:cxnSpMkLst>
        </pc:cxnChg>
        <pc:cxnChg chg="add del">
          <ac:chgData name="Verbrugge Aline" userId="S::aline.verbrugge@vlaanderen.be::38e90b0a-c2da-403c-be89-d467f5b9de66" providerId="AD" clId="Web-{DB99B3CE-A984-0EEE-4080-EBEC66140EB2}" dt="2024-01-08T08:24:09.865" v="142"/>
          <ac:cxnSpMkLst>
            <pc:docMk/>
            <pc:sldMk cId="3816795712" sldId="374"/>
            <ac:cxnSpMk id="10" creationId="{09858257-CD50-539D-5933-67C78AE6651B}"/>
          </ac:cxnSpMkLst>
        </pc:cxnChg>
        <pc:cxnChg chg="add del">
          <ac:chgData name="Verbrugge Aline" userId="S::aline.verbrugge@vlaanderen.be::38e90b0a-c2da-403c-be89-d467f5b9de66" providerId="AD" clId="Web-{DB99B3CE-A984-0EEE-4080-EBEC66140EB2}" dt="2024-01-08T08:24:09.865" v="141"/>
          <ac:cxnSpMkLst>
            <pc:docMk/>
            <pc:sldMk cId="3816795712" sldId="374"/>
            <ac:cxnSpMk id="12" creationId="{B0B224F6-4F74-77CB-1B32-118E0B3F206B}"/>
          </ac:cxnSpMkLst>
        </pc:cxnChg>
        <pc:cxnChg chg="add del">
          <ac:chgData name="Verbrugge Aline" userId="S::aline.verbrugge@vlaanderen.be::38e90b0a-c2da-403c-be89-d467f5b9de66" providerId="AD" clId="Web-{DB99B3CE-A984-0EEE-4080-EBEC66140EB2}" dt="2024-01-08T08:24:09.865" v="140"/>
          <ac:cxnSpMkLst>
            <pc:docMk/>
            <pc:sldMk cId="3816795712" sldId="374"/>
            <ac:cxnSpMk id="14" creationId="{05706CA7-FC87-07D6-ECD7-35D4BAA06771}"/>
          </ac:cxnSpMkLst>
        </pc:cxnChg>
        <pc:cxnChg chg="add del">
          <ac:chgData name="Verbrugge Aline" userId="S::aline.verbrugge@vlaanderen.be::38e90b0a-c2da-403c-be89-d467f5b9de66" providerId="AD" clId="Web-{DB99B3CE-A984-0EEE-4080-EBEC66140EB2}" dt="2024-01-08T08:24:09.865" v="132"/>
          <ac:cxnSpMkLst>
            <pc:docMk/>
            <pc:sldMk cId="3816795712" sldId="374"/>
            <ac:cxnSpMk id="40" creationId="{8AC3BD15-A7E8-1529-B3D6-30ED813F96E9}"/>
          </ac:cxnSpMkLst>
        </pc:cxnChg>
        <pc:cxnChg chg="add del">
          <ac:chgData name="Verbrugge Aline" userId="S::aline.verbrugge@vlaanderen.be::38e90b0a-c2da-403c-be89-d467f5b9de66" providerId="AD" clId="Web-{DB99B3CE-A984-0EEE-4080-EBEC66140EB2}" dt="2024-01-08T08:24:09.865" v="131"/>
          <ac:cxnSpMkLst>
            <pc:docMk/>
            <pc:sldMk cId="3816795712" sldId="374"/>
            <ac:cxnSpMk id="42" creationId="{F8045F33-4461-F1AD-BCE9-F0AFE0FD7D90}"/>
          </ac:cxnSpMkLst>
        </pc:cxnChg>
        <pc:cxnChg chg="add del">
          <ac:chgData name="Verbrugge Aline" userId="S::aline.verbrugge@vlaanderen.be::38e90b0a-c2da-403c-be89-d467f5b9de66" providerId="AD" clId="Web-{DB99B3CE-A984-0EEE-4080-EBEC66140EB2}" dt="2024-01-08T08:24:09.865" v="104"/>
          <ac:cxnSpMkLst>
            <pc:docMk/>
            <pc:sldMk cId="3816795712" sldId="374"/>
            <ac:cxnSpMk id="833" creationId="{BD13CF23-CFAA-D888-C31B-13510ED709E0}"/>
          </ac:cxnSpMkLst>
        </pc:cxnChg>
        <pc:cxnChg chg="add del">
          <ac:chgData name="Verbrugge Aline" userId="S::aline.verbrugge@vlaanderen.be::38e90b0a-c2da-403c-be89-d467f5b9de66" providerId="AD" clId="Web-{DB99B3CE-A984-0EEE-4080-EBEC66140EB2}" dt="2024-01-08T08:24:09.865" v="103"/>
          <ac:cxnSpMkLst>
            <pc:docMk/>
            <pc:sldMk cId="3816795712" sldId="374"/>
            <ac:cxnSpMk id="835" creationId="{D7FFDB5B-E3CB-CA64-06F3-405621464C73}"/>
          </ac:cxnSpMkLst>
        </pc:cxnChg>
        <pc:cxnChg chg="add del">
          <ac:chgData name="Verbrugge Aline" userId="S::aline.verbrugge@vlaanderen.be::38e90b0a-c2da-403c-be89-d467f5b9de66" providerId="AD" clId="Web-{DB99B3CE-A984-0EEE-4080-EBEC66140EB2}" dt="2024-01-08T08:24:09.865" v="102"/>
          <ac:cxnSpMkLst>
            <pc:docMk/>
            <pc:sldMk cId="3816795712" sldId="374"/>
            <ac:cxnSpMk id="837" creationId="{C54DDE81-E8FB-9C82-EF0C-51431E373B29}"/>
          </ac:cxnSpMkLst>
        </pc:cxnChg>
        <pc:cxnChg chg="add del">
          <ac:chgData name="Verbrugge Aline" userId="S::aline.verbrugge@vlaanderen.be::38e90b0a-c2da-403c-be89-d467f5b9de66" providerId="AD" clId="Web-{DB99B3CE-A984-0EEE-4080-EBEC66140EB2}" dt="2024-01-08T08:24:09.865" v="101"/>
          <ac:cxnSpMkLst>
            <pc:docMk/>
            <pc:sldMk cId="3816795712" sldId="374"/>
            <ac:cxnSpMk id="839" creationId="{5D8AA0DE-3B9E-8581-EC83-4D1C07E9449D}"/>
          </ac:cxnSpMkLst>
        </pc:cxnChg>
        <pc:cxnChg chg="add del">
          <ac:chgData name="Verbrugge Aline" userId="S::aline.verbrugge@vlaanderen.be::38e90b0a-c2da-403c-be89-d467f5b9de66" providerId="AD" clId="Web-{DB99B3CE-A984-0EEE-4080-EBEC66140EB2}" dt="2024-01-08T08:24:09.865" v="100"/>
          <ac:cxnSpMkLst>
            <pc:docMk/>
            <pc:sldMk cId="3816795712" sldId="374"/>
            <ac:cxnSpMk id="841" creationId="{684308CC-02A5-1EE1-6C00-9815CEA5BDFC}"/>
          </ac:cxnSpMkLst>
        </pc:cxnChg>
        <pc:cxnChg chg="add del">
          <ac:chgData name="Verbrugge Aline" userId="S::aline.verbrugge@vlaanderen.be::38e90b0a-c2da-403c-be89-d467f5b9de66" providerId="AD" clId="Web-{DB99B3CE-A984-0EEE-4080-EBEC66140EB2}" dt="2024-01-08T08:24:09.865" v="97"/>
          <ac:cxnSpMkLst>
            <pc:docMk/>
            <pc:sldMk cId="3816795712" sldId="374"/>
            <ac:cxnSpMk id="851" creationId="{9FA20DA8-9047-04FA-AFCE-DBF1FA8F7162}"/>
          </ac:cxnSpMkLst>
        </pc:cxnChg>
        <pc:cxnChg chg="add del">
          <ac:chgData name="Verbrugge Aline" userId="S::aline.verbrugge@vlaanderen.be::38e90b0a-c2da-403c-be89-d467f5b9de66" providerId="AD" clId="Web-{DB99B3CE-A984-0EEE-4080-EBEC66140EB2}" dt="2024-01-08T08:24:09.865" v="96"/>
          <ac:cxnSpMkLst>
            <pc:docMk/>
            <pc:sldMk cId="3816795712" sldId="374"/>
            <ac:cxnSpMk id="853" creationId="{D51CA862-FD36-EB1E-A4C9-3202471E52C9}"/>
          </ac:cxnSpMkLst>
        </pc:cxnChg>
        <pc:cxnChg chg="add del">
          <ac:chgData name="Verbrugge Aline" userId="S::aline.verbrugge@vlaanderen.be::38e90b0a-c2da-403c-be89-d467f5b9de66" providerId="AD" clId="Web-{DB99B3CE-A984-0EEE-4080-EBEC66140EB2}" dt="2024-01-08T08:24:09.865" v="95"/>
          <ac:cxnSpMkLst>
            <pc:docMk/>
            <pc:sldMk cId="3816795712" sldId="374"/>
            <ac:cxnSpMk id="855" creationId="{9C9B8567-281E-64C5-4B58-7B3DAE604F15}"/>
          </ac:cxnSpMkLst>
        </pc:cxnChg>
        <pc:cxnChg chg="add del">
          <ac:chgData name="Verbrugge Aline" userId="S::aline.verbrugge@vlaanderen.be::38e90b0a-c2da-403c-be89-d467f5b9de66" providerId="AD" clId="Web-{DB99B3CE-A984-0EEE-4080-EBEC66140EB2}" dt="2024-01-08T08:24:09.865" v="94"/>
          <ac:cxnSpMkLst>
            <pc:docMk/>
            <pc:sldMk cId="3816795712" sldId="374"/>
            <ac:cxnSpMk id="857" creationId="{2968D222-7938-82CC-C780-3284B2F72C9C}"/>
          </ac:cxnSpMkLst>
        </pc:cxnChg>
        <pc:cxnChg chg="add del">
          <ac:chgData name="Verbrugge Aline" userId="S::aline.verbrugge@vlaanderen.be::38e90b0a-c2da-403c-be89-d467f5b9de66" providerId="AD" clId="Web-{DB99B3CE-A984-0EEE-4080-EBEC66140EB2}" dt="2024-01-08T08:24:09.865" v="93"/>
          <ac:cxnSpMkLst>
            <pc:docMk/>
            <pc:sldMk cId="3816795712" sldId="374"/>
            <ac:cxnSpMk id="859" creationId="{962BF825-3694-81C3-06F5-AB9D2BB5303A}"/>
          </ac:cxnSpMkLst>
        </pc:cxnChg>
        <pc:cxnChg chg="add del">
          <ac:chgData name="Verbrugge Aline" userId="S::aline.verbrugge@vlaanderen.be::38e90b0a-c2da-403c-be89-d467f5b9de66" providerId="AD" clId="Web-{DB99B3CE-A984-0EEE-4080-EBEC66140EB2}" dt="2024-01-08T08:24:09.865" v="92"/>
          <ac:cxnSpMkLst>
            <pc:docMk/>
            <pc:sldMk cId="3816795712" sldId="374"/>
            <ac:cxnSpMk id="861" creationId="{A70FE6FB-1CAC-7ACB-239C-FA25E212FCA9}"/>
          </ac:cxnSpMkLst>
        </pc:cxnChg>
        <pc:cxnChg chg="add del">
          <ac:chgData name="Verbrugge Aline" userId="S::aline.verbrugge@vlaanderen.be::38e90b0a-c2da-403c-be89-d467f5b9de66" providerId="AD" clId="Web-{DB99B3CE-A984-0EEE-4080-EBEC66140EB2}" dt="2024-01-08T08:24:09.865" v="91"/>
          <ac:cxnSpMkLst>
            <pc:docMk/>
            <pc:sldMk cId="3816795712" sldId="374"/>
            <ac:cxnSpMk id="863" creationId="{8E9A2E2C-04BA-405A-E1BE-AF09B34FC454}"/>
          </ac:cxnSpMkLst>
        </pc:cxnChg>
        <pc:cxnChg chg="add del">
          <ac:chgData name="Verbrugge Aline" userId="S::aline.verbrugge@vlaanderen.be::38e90b0a-c2da-403c-be89-d467f5b9de66" providerId="AD" clId="Web-{DB99B3CE-A984-0EEE-4080-EBEC66140EB2}" dt="2024-01-08T08:24:09.865" v="90"/>
          <ac:cxnSpMkLst>
            <pc:docMk/>
            <pc:sldMk cId="3816795712" sldId="374"/>
            <ac:cxnSpMk id="865" creationId="{04B61612-4317-99A6-517D-2D12C1AE3FB5}"/>
          </ac:cxnSpMkLst>
        </pc:cxnChg>
        <pc:cxnChg chg="add del">
          <ac:chgData name="Verbrugge Aline" userId="S::aline.verbrugge@vlaanderen.be::38e90b0a-c2da-403c-be89-d467f5b9de66" providerId="AD" clId="Web-{DB99B3CE-A984-0EEE-4080-EBEC66140EB2}" dt="2024-01-08T08:24:09.865" v="89"/>
          <ac:cxnSpMkLst>
            <pc:docMk/>
            <pc:sldMk cId="3816795712" sldId="374"/>
            <ac:cxnSpMk id="867" creationId="{9DF66E76-0D59-4AC2-004C-81D1846B3034}"/>
          </ac:cxnSpMkLst>
        </pc:cxnChg>
        <pc:cxnChg chg="add del">
          <ac:chgData name="Verbrugge Aline" userId="S::aline.verbrugge@vlaanderen.be::38e90b0a-c2da-403c-be89-d467f5b9de66" providerId="AD" clId="Web-{DB99B3CE-A984-0EEE-4080-EBEC66140EB2}" dt="2024-01-08T08:24:09.865" v="119"/>
          <ac:cxnSpMkLst>
            <pc:docMk/>
            <pc:sldMk cId="3816795712" sldId="374"/>
            <ac:cxnSpMk id="918" creationId="{609A66B9-DF8B-1246-3A9C-F385548EA027}"/>
          </ac:cxnSpMkLst>
        </pc:cxnChg>
        <pc:cxnChg chg="add del">
          <ac:chgData name="Verbrugge Aline" userId="S::aline.verbrugge@vlaanderen.be::38e90b0a-c2da-403c-be89-d467f5b9de66" providerId="AD" clId="Web-{DB99B3CE-A984-0EEE-4080-EBEC66140EB2}" dt="2024-01-08T08:24:09.865" v="118"/>
          <ac:cxnSpMkLst>
            <pc:docMk/>
            <pc:sldMk cId="3816795712" sldId="374"/>
            <ac:cxnSpMk id="920" creationId="{F99623A5-1F37-1062-11CE-B0C2EDADC43E}"/>
          </ac:cxnSpMkLst>
        </pc:cxnChg>
        <pc:cxnChg chg="add del">
          <ac:chgData name="Verbrugge Aline" userId="S::aline.verbrugge@vlaanderen.be::38e90b0a-c2da-403c-be89-d467f5b9de66" providerId="AD" clId="Web-{DB99B3CE-A984-0EEE-4080-EBEC66140EB2}" dt="2024-01-08T08:24:09.865" v="113"/>
          <ac:cxnSpMkLst>
            <pc:docMk/>
            <pc:sldMk cId="3816795712" sldId="374"/>
            <ac:cxnSpMk id="939" creationId="{936E361A-757A-EDC3-6B2D-6E93B54DE7AC}"/>
          </ac:cxnSpMkLst>
        </pc:cxnChg>
        <pc:cxnChg chg="add del">
          <ac:chgData name="Verbrugge Aline" userId="S::aline.verbrugge@vlaanderen.be::38e90b0a-c2da-403c-be89-d467f5b9de66" providerId="AD" clId="Web-{DB99B3CE-A984-0EEE-4080-EBEC66140EB2}" dt="2024-01-08T08:24:09.865" v="112"/>
          <ac:cxnSpMkLst>
            <pc:docMk/>
            <pc:sldMk cId="3816795712" sldId="374"/>
            <ac:cxnSpMk id="941" creationId="{460E5552-D15D-995D-A7F7-9A0C804C8A2D}"/>
          </ac:cxnSpMkLst>
        </pc:cxnChg>
        <pc:cxnChg chg="add del">
          <ac:chgData name="Verbrugge Aline" userId="S::aline.verbrugge@vlaanderen.be::38e90b0a-c2da-403c-be89-d467f5b9de66" providerId="AD" clId="Web-{DB99B3CE-A984-0EEE-4080-EBEC66140EB2}" dt="2024-01-08T08:24:09.865" v="109"/>
          <ac:cxnSpMkLst>
            <pc:docMk/>
            <pc:sldMk cId="3816795712" sldId="374"/>
            <ac:cxnSpMk id="949" creationId="{6E07ABE3-626F-C652-A40A-7FCB2526FB25}"/>
          </ac:cxnSpMkLst>
        </pc:cxnChg>
        <pc:cxnChg chg="add del">
          <ac:chgData name="Verbrugge Aline" userId="S::aline.verbrugge@vlaanderen.be::38e90b0a-c2da-403c-be89-d467f5b9de66" providerId="AD" clId="Web-{DB99B3CE-A984-0EEE-4080-EBEC66140EB2}" dt="2024-01-08T08:24:09.865" v="108"/>
          <ac:cxnSpMkLst>
            <pc:docMk/>
            <pc:sldMk cId="3816795712" sldId="374"/>
            <ac:cxnSpMk id="951" creationId="{1AA07828-2BCF-DD98-EB59-1DED6A538DF3}"/>
          </ac:cxnSpMkLst>
        </pc:cxnChg>
        <pc:cxnChg chg="add del">
          <ac:chgData name="Verbrugge Aline" userId="S::aline.verbrugge@vlaanderen.be::38e90b0a-c2da-403c-be89-d467f5b9de66" providerId="AD" clId="Web-{DB99B3CE-A984-0EEE-4080-EBEC66140EB2}" dt="2024-01-08T08:24:09.865" v="105"/>
          <ac:cxnSpMkLst>
            <pc:docMk/>
            <pc:sldMk cId="3816795712" sldId="374"/>
            <ac:cxnSpMk id="959" creationId="{E67F6DF8-82C3-97B4-9E6B-55F4D384A669}"/>
          </ac:cxnSpMkLst>
        </pc:cxnChg>
      </pc:sldChg>
      <pc:sldChg chg="modSp">
        <pc:chgData name="Verbrugge Aline" userId="S::aline.verbrugge@vlaanderen.be::38e90b0a-c2da-403c-be89-d467f5b9de66" providerId="AD" clId="Web-{DB99B3CE-A984-0EEE-4080-EBEC66140EB2}" dt="2024-01-08T08:20:28.062" v="14" actId="20577"/>
        <pc:sldMkLst>
          <pc:docMk/>
          <pc:sldMk cId="1605254425" sldId="384"/>
        </pc:sldMkLst>
        <pc:spChg chg="mod">
          <ac:chgData name="Verbrugge Aline" userId="S::aline.verbrugge@vlaanderen.be::38e90b0a-c2da-403c-be89-d467f5b9de66" providerId="AD" clId="Web-{DB99B3CE-A984-0EEE-4080-EBEC66140EB2}" dt="2024-01-08T08:20:28.062" v="14" actId="20577"/>
          <ac:spMkLst>
            <pc:docMk/>
            <pc:sldMk cId="1605254425" sldId="384"/>
            <ac:spMk id="2" creationId="{CCD26CF6-B381-9621-1169-2EA74CEB5EF6}"/>
          </ac:spMkLst>
        </pc:spChg>
      </pc:sldChg>
      <pc:sldChg chg="modSp">
        <pc:chgData name="Verbrugge Aline" userId="S::aline.verbrugge@vlaanderen.be::38e90b0a-c2da-403c-be89-d467f5b9de66" providerId="AD" clId="Web-{DB99B3CE-A984-0EEE-4080-EBEC66140EB2}" dt="2024-01-08T08:20:49.515" v="15" actId="1076"/>
        <pc:sldMkLst>
          <pc:docMk/>
          <pc:sldMk cId="3037642477" sldId="390"/>
        </pc:sldMkLst>
        <pc:graphicFrameChg chg="mod">
          <ac:chgData name="Verbrugge Aline" userId="S::aline.verbrugge@vlaanderen.be::38e90b0a-c2da-403c-be89-d467f5b9de66" providerId="AD" clId="Web-{DB99B3CE-A984-0EEE-4080-EBEC66140EB2}" dt="2024-01-08T08:20:49.515" v="15" actId="1076"/>
          <ac:graphicFrameMkLst>
            <pc:docMk/>
            <pc:sldMk cId="3037642477" sldId="390"/>
            <ac:graphicFrameMk id="5" creationId="{5CB4010E-0BBC-C286-AE7A-FD7F00AD0E4E}"/>
          </ac:graphicFrameMkLst>
        </pc:graphicFrameChg>
      </pc:sldChg>
      <pc:sldChg chg="delSp modSp add replId">
        <pc:chgData name="Verbrugge Aline" userId="S::aline.verbrugge@vlaanderen.be::38e90b0a-c2da-403c-be89-d467f5b9de66" providerId="AD" clId="Web-{DB99B3CE-A984-0EEE-4080-EBEC66140EB2}" dt="2024-01-08T08:24:14.553" v="146"/>
        <pc:sldMkLst>
          <pc:docMk/>
          <pc:sldMk cId="3108232888" sldId="404"/>
        </pc:sldMkLst>
        <pc:spChg chg="mod">
          <ac:chgData name="Verbrugge Aline" userId="S::aline.verbrugge@vlaanderen.be::38e90b0a-c2da-403c-be89-d467f5b9de66" providerId="AD" clId="Web-{DB99B3CE-A984-0EEE-4080-EBEC66140EB2}" dt="2024-01-08T08:23:14.457" v="31"/>
          <ac:spMkLst>
            <pc:docMk/>
            <pc:sldMk cId="3108232888" sldId="404"/>
            <ac:spMk id="34" creationId="{B4FA46ED-6D07-B196-B7F3-2101B6F64597}"/>
          </ac:spMkLst>
        </pc:spChg>
        <pc:spChg chg="mod">
          <ac:chgData name="Verbrugge Aline" userId="S::aline.verbrugge@vlaanderen.be::38e90b0a-c2da-403c-be89-d467f5b9de66" providerId="AD" clId="Web-{DB99B3CE-A984-0EEE-4080-EBEC66140EB2}" dt="2024-01-08T08:22:55.832" v="25"/>
          <ac:spMkLst>
            <pc:docMk/>
            <pc:sldMk cId="3108232888" sldId="404"/>
            <ac:spMk id="853" creationId="{653A5437-E2D1-E21D-0E20-16E71EB0B85A}"/>
          </ac:spMkLst>
        </pc:spChg>
        <pc:spChg chg="del">
          <ac:chgData name="Verbrugge Aline" userId="S::aline.verbrugge@vlaanderen.be::38e90b0a-c2da-403c-be89-d467f5b9de66" providerId="AD" clId="Web-{DB99B3CE-A984-0EEE-4080-EBEC66140EB2}" dt="2024-01-08T08:24:14.553" v="146"/>
          <ac:spMkLst>
            <pc:docMk/>
            <pc:sldMk cId="3108232888" sldId="404"/>
            <ac:spMk id="869" creationId="{7C0F0920-2D0B-4C18-5894-1B7E304B3BDF}"/>
          </ac:spMkLst>
        </pc:spChg>
        <pc:spChg chg="mod">
          <ac:chgData name="Verbrugge Aline" userId="S::aline.verbrugge@vlaanderen.be::38e90b0a-c2da-403c-be89-d467f5b9de66" providerId="AD" clId="Web-{DB99B3CE-A984-0EEE-4080-EBEC66140EB2}" dt="2024-01-08T08:23:00.363" v="29"/>
          <ac:spMkLst>
            <pc:docMk/>
            <pc:sldMk cId="3108232888" sldId="404"/>
            <ac:spMk id="914" creationId="{34A35343-7AB7-4881-1CBF-1B966ED16D14}"/>
          </ac:spMkLst>
        </pc:spChg>
        <pc:spChg chg="mod">
          <ac:chgData name="Verbrugge Aline" userId="S::aline.verbrugge@vlaanderen.be::38e90b0a-c2da-403c-be89-d467f5b9de66" providerId="AD" clId="Web-{DB99B3CE-A984-0EEE-4080-EBEC66140EB2}" dt="2024-01-08T08:23:05.488" v="30"/>
          <ac:spMkLst>
            <pc:docMk/>
            <pc:sldMk cId="3108232888" sldId="404"/>
            <ac:spMk id="915" creationId="{92BDC7B3-689C-CB66-177E-779A71E343BD}"/>
          </ac:spMkLst>
        </pc:spChg>
        <pc:spChg chg="mod">
          <ac:chgData name="Verbrugge Aline" userId="S::aline.verbrugge@vlaanderen.be::38e90b0a-c2da-403c-be89-d467f5b9de66" providerId="AD" clId="Web-{DB99B3CE-A984-0EEE-4080-EBEC66140EB2}" dt="2024-01-08T08:22:48.003" v="24"/>
          <ac:spMkLst>
            <pc:docMk/>
            <pc:sldMk cId="3108232888" sldId="404"/>
            <ac:spMk id="942" creationId="{DACBC842-A05F-6F9E-D52D-6B03ABD076E6}"/>
          </ac:spMkLst>
        </pc:spChg>
      </pc:sldChg>
    </pc:docChg>
  </pc:docChgLst>
  <pc:docChgLst>
    <pc:chgData name="Verbrugge Aline" userId="S::aline.verbrugge@vlaanderen.be::38e90b0a-c2da-403c-be89-d467f5b9de66" providerId="AD" clId="Web-{8982CD19-A9B7-ED8D-0458-5202F934CCA8}"/>
    <pc:docChg chg="addSld delSld modSld sldOrd addMainMaster modMainMaster">
      <pc:chgData name="Verbrugge Aline" userId="S::aline.verbrugge@vlaanderen.be::38e90b0a-c2da-403c-be89-d467f5b9de66" providerId="AD" clId="Web-{8982CD19-A9B7-ED8D-0458-5202F934CCA8}" dt="2024-01-08T15:22:21.802" v="1263" actId="20577"/>
      <pc:docMkLst>
        <pc:docMk/>
      </pc:docMkLst>
      <pc:sldChg chg="addCm">
        <pc:chgData name="Verbrugge Aline" userId="S::aline.verbrugge@vlaanderen.be::38e90b0a-c2da-403c-be89-d467f5b9de66" providerId="AD" clId="Web-{8982CD19-A9B7-ED8D-0458-5202F934CCA8}" dt="2024-01-08T12:37:29.614" v="1"/>
        <pc:sldMkLst>
          <pc:docMk/>
          <pc:sldMk cId="0" sldId="259"/>
        </pc:sldMkLst>
      </pc:sldChg>
      <pc:sldChg chg="modSp">
        <pc:chgData name="Verbrugge Aline" userId="S::aline.verbrugge@vlaanderen.be::38e90b0a-c2da-403c-be89-d467f5b9de66" providerId="AD" clId="Web-{8982CD19-A9B7-ED8D-0458-5202F934CCA8}" dt="2024-01-08T12:38:48.179" v="31"/>
        <pc:sldMkLst>
          <pc:docMk/>
          <pc:sldMk cId="0" sldId="260"/>
        </pc:sldMkLst>
        <pc:graphicFrameChg chg="mod modGraphic">
          <ac:chgData name="Verbrugge Aline" userId="S::aline.verbrugge@vlaanderen.be::38e90b0a-c2da-403c-be89-d467f5b9de66" providerId="AD" clId="Web-{8982CD19-A9B7-ED8D-0458-5202F934CCA8}" dt="2024-01-08T12:38:48.179" v="31"/>
          <ac:graphicFrameMkLst>
            <pc:docMk/>
            <pc:sldMk cId="0" sldId="260"/>
            <ac:graphicFrameMk id="405" creationId="{00000000-0000-0000-0000-000000000000}"/>
          </ac:graphicFrameMkLst>
        </pc:graphicFrameChg>
      </pc:sldChg>
      <pc:sldChg chg="addSp delSp modSp addCm delCm">
        <pc:chgData name="Verbrugge Aline" userId="S::aline.verbrugge@vlaanderen.be::38e90b0a-c2da-403c-be89-d467f5b9de66" providerId="AD" clId="Web-{8982CD19-A9B7-ED8D-0458-5202F934CCA8}" dt="2024-01-08T13:38:38.548" v="105"/>
        <pc:sldMkLst>
          <pc:docMk/>
          <pc:sldMk cId="0" sldId="261"/>
        </pc:sldMkLst>
        <pc:picChg chg="add mod">
          <ac:chgData name="Verbrugge Aline" userId="S::aline.verbrugge@vlaanderen.be::38e90b0a-c2da-403c-be89-d467f5b9de66" providerId="AD" clId="Web-{8982CD19-A9B7-ED8D-0458-5202F934CCA8}" dt="2024-01-08T13:38:38.548" v="105"/>
          <ac:picMkLst>
            <pc:docMk/>
            <pc:sldMk cId="0" sldId="261"/>
            <ac:picMk id="2" creationId="{F1E8A6EB-EE2A-DEEF-6D76-940137624F4E}"/>
          </ac:picMkLst>
        </pc:picChg>
        <pc:picChg chg="del">
          <ac:chgData name="Verbrugge Aline" userId="S::aline.verbrugge@vlaanderen.be::38e90b0a-c2da-403c-be89-d467f5b9de66" providerId="AD" clId="Web-{8982CD19-A9B7-ED8D-0458-5202F934CCA8}" dt="2024-01-08T13:38:37.594" v="104"/>
          <ac:picMkLst>
            <pc:docMk/>
            <pc:sldMk cId="0" sldId="261"/>
            <ac:picMk id="410" creationId="{00000000-0000-0000-0000-000000000000}"/>
          </ac:picMkLst>
        </pc:picChg>
      </pc:sldChg>
      <pc:sldChg chg="mod modShow">
        <pc:chgData name="Verbrugge Aline" userId="S::aline.verbrugge@vlaanderen.be::38e90b0a-c2da-403c-be89-d467f5b9de66" providerId="AD" clId="Web-{8982CD19-A9B7-ED8D-0458-5202F934CCA8}" dt="2024-01-08T12:46:16.912" v="69"/>
        <pc:sldMkLst>
          <pc:docMk/>
          <pc:sldMk cId="0" sldId="285"/>
        </pc:sldMkLst>
      </pc:sldChg>
      <pc:sldChg chg="mod modShow">
        <pc:chgData name="Verbrugge Aline" userId="S::aline.verbrugge@vlaanderen.be::38e90b0a-c2da-403c-be89-d467f5b9de66" providerId="AD" clId="Web-{8982CD19-A9B7-ED8D-0458-5202F934CCA8}" dt="2024-01-08T12:46:19.349" v="70"/>
        <pc:sldMkLst>
          <pc:docMk/>
          <pc:sldMk cId="0" sldId="286"/>
        </pc:sldMkLst>
      </pc:sldChg>
      <pc:sldChg chg="modSp">
        <pc:chgData name="Verbrugge Aline" userId="S::aline.verbrugge@vlaanderen.be::38e90b0a-c2da-403c-be89-d467f5b9de66" providerId="AD" clId="Web-{8982CD19-A9B7-ED8D-0458-5202F934CCA8}" dt="2024-01-08T12:47:47.227" v="72" actId="1076"/>
        <pc:sldMkLst>
          <pc:docMk/>
          <pc:sldMk cId="0" sldId="290"/>
        </pc:sldMkLst>
        <pc:spChg chg="mod">
          <ac:chgData name="Verbrugge Aline" userId="S::aline.verbrugge@vlaanderen.be::38e90b0a-c2da-403c-be89-d467f5b9de66" providerId="AD" clId="Web-{8982CD19-A9B7-ED8D-0458-5202F934CCA8}" dt="2024-01-08T12:47:47.227" v="72" actId="1076"/>
          <ac:spMkLst>
            <pc:docMk/>
            <pc:sldMk cId="0" sldId="290"/>
            <ac:spMk id="770" creationId="{00000000-0000-0000-0000-000000000000}"/>
          </ac:spMkLst>
        </pc:spChg>
        <pc:picChg chg="mod">
          <ac:chgData name="Verbrugge Aline" userId="S::aline.verbrugge@vlaanderen.be::38e90b0a-c2da-403c-be89-d467f5b9de66" providerId="AD" clId="Web-{8982CD19-A9B7-ED8D-0458-5202F934CCA8}" dt="2024-01-08T12:47:47.211" v="71" actId="1076"/>
          <ac:picMkLst>
            <pc:docMk/>
            <pc:sldMk cId="0" sldId="290"/>
            <ac:picMk id="767" creationId="{00000000-0000-0000-0000-000000000000}"/>
          </ac:picMkLst>
        </pc:picChg>
      </pc:sldChg>
      <pc:sldChg chg="modSp">
        <pc:chgData name="Verbrugge Aline" userId="S::aline.verbrugge@vlaanderen.be::38e90b0a-c2da-403c-be89-d467f5b9de66" providerId="AD" clId="Web-{8982CD19-A9B7-ED8D-0458-5202F934CCA8}" dt="2024-01-08T12:48:56.948" v="92"/>
        <pc:sldMkLst>
          <pc:docMk/>
          <pc:sldMk cId="0" sldId="292"/>
        </pc:sldMkLst>
        <pc:graphicFrameChg chg="mod modGraphic">
          <ac:chgData name="Verbrugge Aline" userId="S::aline.verbrugge@vlaanderen.be::38e90b0a-c2da-403c-be89-d467f5b9de66" providerId="AD" clId="Web-{8982CD19-A9B7-ED8D-0458-5202F934CCA8}" dt="2024-01-08T12:48:56.948" v="92"/>
          <ac:graphicFrameMkLst>
            <pc:docMk/>
            <pc:sldMk cId="0" sldId="292"/>
            <ac:graphicFrameMk id="784" creationId="{00000000-0000-0000-0000-000000000000}"/>
          </ac:graphicFrameMkLst>
        </pc:graphicFrameChg>
      </pc:sldChg>
      <pc:sldChg chg="modSp addCm">
        <pc:chgData name="Verbrugge Aline" userId="S::aline.verbrugge@vlaanderen.be::38e90b0a-c2da-403c-be89-d467f5b9de66" providerId="AD" clId="Web-{8982CD19-A9B7-ED8D-0458-5202F934CCA8}" dt="2024-01-08T12:52:01.860" v="97" actId="20577"/>
        <pc:sldMkLst>
          <pc:docMk/>
          <pc:sldMk cId="0" sldId="294"/>
        </pc:sldMkLst>
        <pc:spChg chg="mod">
          <ac:chgData name="Verbrugge Aline" userId="S::aline.verbrugge@vlaanderen.be::38e90b0a-c2da-403c-be89-d467f5b9de66" providerId="AD" clId="Web-{8982CD19-A9B7-ED8D-0458-5202F934CCA8}" dt="2024-01-08T12:52:01.860" v="97" actId="20577"/>
          <ac:spMkLst>
            <pc:docMk/>
            <pc:sldMk cId="0" sldId="294"/>
            <ac:spMk id="797" creationId="{00000000-0000-0000-0000-000000000000}"/>
          </ac:spMkLst>
        </pc:spChg>
      </pc:sldChg>
      <pc:sldChg chg="addSp delSp modSp">
        <pc:chgData name="Verbrugge Aline" userId="S::aline.verbrugge@vlaanderen.be::38e90b0a-c2da-403c-be89-d467f5b9de66" providerId="AD" clId="Web-{8982CD19-A9B7-ED8D-0458-5202F934CCA8}" dt="2024-01-08T13:42:48.610" v="162"/>
        <pc:sldMkLst>
          <pc:docMk/>
          <pc:sldMk cId="0" sldId="312"/>
        </pc:sldMkLst>
        <pc:picChg chg="add del mod">
          <ac:chgData name="Verbrugge Aline" userId="S::aline.verbrugge@vlaanderen.be::38e90b0a-c2da-403c-be89-d467f5b9de66" providerId="AD" clId="Web-{8982CD19-A9B7-ED8D-0458-5202F934CCA8}" dt="2024-01-08T13:42:47.844" v="161"/>
          <ac:picMkLst>
            <pc:docMk/>
            <pc:sldMk cId="0" sldId="312"/>
            <ac:picMk id="2" creationId="{7DC19936-6054-FBB4-8AAA-7B121A47BCC0}"/>
          </ac:picMkLst>
        </pc:picChg>
        <pc:picChg chg="add">
          <ac:chgData name="Verbrugge Aline" userId="S::aline.verbrugge@vlaanderen.be::38e90b0a-c2da-403c-be89-d467f5b9de66" providerId="AD" clId="Web-{8982CD19-A9B7-ED8D-0458-5202F934CCA8}" dt="2024-01-08T13:42:48.610" v="162"/>
          <ac:picMkLst>
            <pc:docMk/>
            <pc:sldMk cId="0" sldId="312"/>
            <ac:picMk id="4" creationId="{2035FA48-E270-44BF-8C5E-2CCF23908C51}"/>
          </ac:picMkLst>
        </pc:picChg>
        <pc:picChg chg="del">
          <ac:chgData name="Verbrugge Aline" userId="S::aline.verbrugge@vlaanderen.be::38e90b0a-c2da-403c-be89-d467f5b9de66" providerId="AD" clId="Web-{8982CD19-A9B7-ED8D-0458-5202F934CCA8}" dt="2024-01-08T13:39:15.800" v="116"/>
          <ac:picMkLst>
            <pc:docMk/>
            <pc:sldMk cId="0" sldId="312"/>
            <ac:picMk id="2261" creationId="{00000000-0000-0000-0000-000000000000}"/>
          </ac:picMkLst>
        </pc:picChg>
      </pc:sldChg>
      <pc:sldChg chg="modSp">
        <pc:chgData name="Verbrugge Aline" userId="S::aline.verbrugge@vlaanderen.be::38e90b0a-c2da-403c-be89-d467f5b9de66" providerId="AD" clId="Web-{8982CD19-A9B7-ED8D-0458-5202F934CCA8}" dt="2024-01-08T12:34:04.264" v="0" actId="14100"/>
        <pc:sldMkLst>
          <pc:docMk/>
          <pc:sldMk cId="0" sldId="332"/>
        </pc:sldMkLst>
        <pc:picChg chg="mod">
          <ac:chgData name="Verbrugge Aline" userId="S::aline.verbrugge@vlaanderen.be::38e90b0a-c2da-403c-be89-d467f5b9de66" providerId="AD" clId="Web-{8982CD19-A9B7-ED8D-0458-5202F934CCA8}" dt="2024-01-08T12:34:04.264" v="0" actId="14100"/>
          <ac:picMkLst>
            <pc:docMk/>
            <pc:sldMk cId="0" sldId="332"/>
            <ac:picMk id="172" creationId="{00000000-0000-0000-0000-000000000000}"/>
          </ac:picMkLst>
        </pc:picChg>
      </pc:sldChg>
      <pc:sldChg chg="modSp">
        <pc:chgData name="Verbrugge Aline" userId="S::aline.verbrugge@vlaanderen.be::38e90b0a-c2da-403c-be89-d467f5b9de66" providerId="AD" clId="Web-{8982CD19-A9B7-ED8D-0458-5202F934CCA8}" dt="2024-01-08T13:43:48.707" v="173" actId="20577"/>
        <pc:sldMkLst>
          <pc:docMk/>
          <pc:sldMk cId="0" sldId="357"/>
        </pc:sldMkLst>
        <pc:spChg chg="mod">
          <ac:chgData name="Verbrugge Aline" userId="S::aline.verbrugge@vlaanderen.be::38e90b0a-c2da-403c-be89-d467f5b9de66" providerId="AD" clId="Web-{8982CD19-A9B7-ED8D-0458-5202F934CCA8}" dt="2024-01-08T13:43:48.707" v="173" actId="20577"/>
          <ac:spMkLst>
            <pc:docMk/>
            <pc:sldMk cId="0" sldId="357"/>
            <ac:spMk id="771" creationId="{00000000-0000-0000-0000-000000000000}"/>
          </ac:spMkLst>
        </pc:spChg>
        <pc:cxnChg chg="mod">
          <ac:chgData name="Verbrugge Aline" userId="S::aline.verbrugge@vlaanderen.be::38e90b0a-c2da-403c-be89-d467f5b9de66" providerId="AD" clId="Web-{8982CD19-A9B7-ED8D-0458-5202F934CCA8}" dt="2024-01-08T13:43:20.221" v="168" actId="1076"/>
          <ac:cxnSpMkLst>
            <pc:docMk/>
            <pc:sldMk cId="0" sldId="357"/>
            <ac:cxnSpMk id="742" creationId="{00000000-0000-0000-0000-000000000000}"/>
          </ac:cxnSpMkLst>
        </pc:cxnChg>
        <pc:cxnChg chg="mod">
          <ac:chgData name="Verbrugge Aline" userId="S::aline.verbrugge@vlaanderen.be::38e90b0a-c2da-403c-be89-d467f5b9de66" providerId="AD" clId="Web-{8982CD19-A9B7-ED8D-0458-5202F934CCA8}" dt="2024-01-08T13:43:16.908" v="167" actId="1076"/>
          <ac:cxnSpMkLst>
            <pc:docMk/>
            <pc:sldMk cId="0" sldId="357"/>
            <ac:cxnSpMk id="767" creationId="{00000000-0000-0000-0000-000000000000}"/>
          </ac:cxnSpMkLst>
        </pc:cxnChg>
      </pc:sldChg>
      <pc:sldChg chg="modSp addCm">
        <pc:chgData name="Verbrugge Aline" userId="S::aline.verbrugge@vlaanderen.be::38e90b0a-c2da-403c-be89-d467f5b9de66" providerId="AD" clId="Web-{8982CD19-A9B7-ED8D-0458-5202F934CCA8}" dt="2024-01-08T13:45:37.823" v="240"/>
        <pc:sldMkLst>
          <pc:docMk/>
          <pc:sldMk cId="0" sldId="358"/>
        </pc:sldMkLst>
        <pc:spChg chg="mod">
          <ac:chgData name="Verbrugge Aline" userId="S::aline.verbrugge@vlaanderen.be::38e90b0a-c2da-403c-be89-d467f5b9de66" providerId="AD" clId="Web-{8982CD19-A9B7-ED8D-0458-5202F934CCA8}" dt="2024-01-08T13:45:27.526" v="239" actId="20577"/>
          <ac:spMkLst>
            <pc:docMk/>
            <pc:sldMk cId="0" sldId="358"/>
            <ac:spMk id="778" creationId="{00000000-0000-0000-0000-000000000000}"/>
          </ac:spMkLst>
        </pc:spChg>
      </pc:sldChg>
      <pc:sldChg chg="modSp modNotes">
        <pc:chgData name="Verbrugge Aline" userId="S::aline.verbrugge@vlaanderen.be::38e90b0a-c2da-403c-be89-d467f5b9de66" providerId="AD" clId="Web-{8982CD19-A9B7-ED8D-0458-5202F934CCA8}" dt="2024-01-08T13:42:57.048" v="166"/>
        <pc:sldMkLst>
          <pc:docMk/>
          <pc:sldMk cId="2062473120" sldId="370"/>
        </pc:sldMkLst>
        <pc:spChg chg="mod">
          <ac:chgData name="Verbrugge Aline" userId="S::aline.verbrugge@vlaanderen.be::38e90b0a-c2da-403c-be89-d467f5b9de66" providerId="AD" clId="Web-{8982CD19-A9B7-ED8D-0458-5202F934CCA8}" dt="2024-01-08T12:59:56.186" v="101" actId="20577"/>
          <ac:spMkLst>
            <pc:docMk/>
            <pc:sldMk cId="2062473120" sldId="370"/>
            <ac:spMk id="856" creationId="{00000000-0000-0000-0000-000000000000}"/>
          </ac:spMkLst>
        </pc:spChg>
      </pc:sldChg>
      <pc:sldChg chg="addSp delSp modSp">
        <pc:chgData name="Verbrugge Aline" userId="S::aline.verbrugge@vlaanderen.be::38e90b0a-c2da-403c-be89-d467f5b9de66" providerId="AD" clId="Web-{8982CD19-A9B7-ED8D-0458-5202F934CCA8}" dt="2024-01-08T13:42:29.218" v="152"/>
        <pc:sldMkLst>
          <pc:docMk/>
          <pc:sldMk cId="2736561367" sldId="375"/>
        </pc:sldMkLst>
        <pc:picChg chg="add del mod">
          <ac:chgData name="Verbrugge Aline" userId="S::aline.verbrugge@vlaanderen.be::38e90b0a-c2da-403c-be89-d467f5b9de66" providerId="AD" clId="Web-{8982CD19-A9B7-ED8D-0458-5202F934CCA8}" dt="2024-01-08T13:42:28.405" v="151"/>
          <ac:picMkLst>
            <pc:docMk/>
            <pc:sldMk cId="2736561367" sldId="375"/>
            <ac:picMk id="2" creationId="{FFDCB261-08B4-DC00-5C82-A6327B236F18}"/>
          </ac:picMkLst>
        </pc:picChg>
        <pc:picChg chg="add">
          <ac:chgData name="Verbrugge Aline" userId="S::aline.verbrugge@vlaanderen.be::38e90b0a-c2da-403c-be89-d467f5b9de66" providerId="AD" clId="Web-{8982CD19-A9B7-ED8D-0458-5202F934CCA8}" dt="2024-01-08T13:42:29.218" v="152"/>
          <ac:picMkLst>
            <pc:docMk/>
            <pc:sldMk cId="2736561367" sldId="375"/>
            <ac:picMk id="4" creationId="{E650C23A-45C2-D5AA-7DF9-680CA680B979}"/>
          </ac:picMkLst>
        </pc:picChg>
        <pc:picChg chg="del">
          <ac:chgData name="Verbrugge Aline" userId="S::aline.verbrugge@vlaanderen.be::38e90b0a-c2da-403c-be89-d467f5b9de66" providerId="AD" clId="Web-{8982CD19-A9B7-ED8D-0458-5202F934CCA8}" dt="2024-01-08T13:38:50.595" v="106"/>
          <ac:picMkLst>
            <pc:docMk/>
            <pc:sldMk cId="2736561367" sldId="375"/>
            <ac:picMk id="410" creationId="{00000000-0000-0000-0000-000000000000}"/>
          </ac:picMkLst>
        </pc:picChg>
      </pc:sldChg>
      <pc:sldChg chg="addSp delSp modSp">
        <pc:chgData name="Verbrugge Aline" userId="S::aline.verbrugge@vlaanderen.be::38e90b0a-c2da-403c-be89-d467f5b9de66" providerId="AD" clId="Web-{8982CD19-A9B7-ED8D-0458-5202F934CCA8}" dt="2024-01-08T13:42:45.922" v="160"/>
        <pc:sldMkLst>
          <pc:docMk/>
          <pc:sldMk cId="1975522630" sldId="376"/>
        </pc:sldMkLst>
        <pc:picChg chg="add del mod">
          <ac:chgData name="Verbrugge Aline" userId="S::aline.verbrugge@vlaanderen.be::38e90b0a-c2da-403c-be89-d467f5b9de66" providerId="AD" clId="Web-{8982CD19-A9B7-ED8D-0458-5202F934CCA8}" dt="2024-01-08T13:42:45.219" v="159"/>
          <ac:picMkLst>
            <pc:docMk/>
            <pc:sldMk cId="1975522630" sldId="376"/>
            <ac:picMk id="2" creationId="{AF7EF75A-80A6-803D-5419-E76B20E6436F}"/>
          </ac:picMkLst>
        </pc:picChg>
        <pc:picChg chg="add">
          <ac:chgData name="Verbrugge Aline" userId="S::aline.verbrugge@vlaanderen.be::38e90b0a-c2da-403c-be89-d467f5b9de66" providerId="AD" clId="Web-{8982CD19-A9B7-ED8D-0458-5202F934CCA8}" dt="2024-01-08T13:42:45.922" v="160"/>
          <ac:picMkLst>
            <pc:docMk/>
            <pc:sldMk cId="1975522630" sldId="376"/>
            <ac:picMk id="4" creationId="{893D0414-781C-002D-13EB-99ACAF87B7B9}"/>
          </ac:picMkLst>
        </pc:picChg>
        <pc:picChg chg="del">
          <ac:chgData name="Verbrugge Aline" userId="S::aline.verbrugge@vlaanderen.be::38e90b0a-c2da-403c-be89-d467f5b9de66" providerId="AD" clId="Web-{8982CD19-A9B7-ED8D-0458-5202F934CCA8}" dt="2024-01-08T13:39:11.596" v="114"/>
          <ac:picMkLst>
            <pc:docMk/>
            <pc:sldMk cId="1975522630" sldId="376"/>
            <ac:picMk id="410" creationId="{00000000-0000-0000-0000-000000000000}"/>
          </ac:picMkLst>
        </pc:picChg>
      </pc:sldChg>
      <pc:sldChg chg="addSp delSp modSp">
        <pc:chgData name="Verbrugge Aline" userId="S::aline.verbrugge@vlaanderen.be::38e90b0a-c2da-403c-be89-d467f5b9de66" providerId="AD" clId="Web-{8982CD19-A9B7-ED8D-0458-5202F934CCA8}" dt="2024-01-08T13:42:37.875" v="156"/>
        <pc:sldMkLst>
          <pc:docMk/>
          <pc:sldMk cId="2526671498" sldId="377"/>
        </pc:sldMkLst>
        <pc:picChg chg="add del mod">
          <ac:chgData name="Verbrugge Aline" userId="S::aline.verbrugge@vlaanderen.be::38e90b0a-c2da-403c-be89-d467f5b9de66" providerId="AD" clId="Web-{8982CD19-A9B7-ED8D-0458-5202F934CCA8}" dt="2024-01-08T13:42:37.062" v="155"/>
          <ac:picMkLst>
            <pc:docMk/>
            <pc:sldMk cId="2526671498" sldId="377"/>
            <ac:picMk id="2" creationId="{C8DEC686-5B82-B7C4-1597-759BD6453AD8}"/>
          </ac:picMkLst>
        </pc:picChg>
        <pc:picChg chg="add">
          <ac:chgData name="Verbrugge Aline" userId="S::aline.verbrugge@vlaanderen.be::38e90b0a-c2da-403c-be89-d467f5b9de66" providerId="AD" clId="Web-{8982CD19-A9B7-ED8D-0458-5202F934CCA8}" dt="2024-01-08T13:42:37.875" v="156"/>
          <ac:picMkLst>
            <pc:docMk/>
            <pc:sldMk cId="2526671498" sldId="377"/>
            <ac:picMk id="4" creationId="{71A2B36D-9539-0E0B-8400-74F20BC438AB}"/>
          </ac:picMkLst>
        </pc:picChg>
        <pc:picChg chg="del">
          <ac:chgData name="Verbrugge Aline" userId="S::aline.verbrugge@vlaanderen.be::38e90b0a-c2da-403c-be89-d467f5b9de66" providerId="AD" clId="Web-{8982CD19-A9B7-ED8D-0458-5202F934CCA8}" dt="2024-01-08T13:39:03.330" v="110"/>
          <ac:picMkLst>
            <pc:docMk/>
            <pc:sldMk cId="2526671498" sldId="377"/>
            <ac:picMk id="410" creationId="{00000000-0000-0000-0000-000000000000}"/>
          </ac:picMkLst>
        </pc:picChg>
      </pc:sldChg>
      <pc:sldChg chg="addSp delSp modSp">
        <pc:chgData name="Verbrugge Aline" userId="S::aline.verbrugge@vlaanderen.be::38e90b0a-c2da-403c-be89-d467f5b9de66" providerId="AD" clId="Web-{8982CD19-A9B7-ED8D-0458-5202F934CCA8}" dt="2024-01-08T13:42:41.406" v="158"/>
        <pc:sldMkLst>
          <pc:docMk/>
          <pc:sldMk cId="2591183458" sldId="378"/>
        </pc:sldMkLst>
        <pc:picChg chg="add del mod">
          <ac:chgData name="Verbrugge Aline" userId="S::aline.verbrugge@vlaanderen.be::38e90b0a-c2da-403c-be89-d467f5b9de66" providerId="AD" clId="Web-{8982CD19-A9B7-ED8D-0458-5202F934CCA8}" dt="2024-01-08T13:42:40.719" v="157"/>
          <ac:picMkLst>
            <pc:docMk/>
            <pc:sldMk cId="2591183458" sldId="378"/>
            <ac:picMk id="2" creationId="{95D8C508-63EA-47C6-11E3-6E86C1E80BEF}"/>
          </ac:picMkLst>
        </pc:picChg>
        <pc:picChg chg="add">
          <ac:chgData name="Verbrugge Aline" userId="S::aline.verbrugge@vlaanderen.be::38e90b0a-c2da-403c-be89-d467f5b9de66" providerId="AD" clId="Web-{8982CD19-A9B7-ED8D-0458-5202F934CCA8}" dt="2024-01-08T13:42:41.406" v="158"/>
          <ac:picMkLst>
            <pc:docMk/>
            <pc:sldMk cId="2591183458" sldId="378"/>
            <ac:picMk id="4" creationId="{FD2E35A4-EAC2-22EF-5B5F-664BCB9AD1E8}"/>
          </ac:picMkLst>
        </pc:picChg>
        <pc:picChg chg="del">
          <ac:chgData name="Verbrugge Aline" userId="S::aline.verbrugge@vlaanderen.be::38e90b0a-c2da-403c-be89-d467f5b9de66" providerId="AD" clId="Web-{8982CD19-A9B7-ED8D-0458-5202F934CCA8}" dt="2024-01-08T13:39:07.831" v="112"/>
          <ac:picMkLst>
            <pc:docMk/>
            <pc:sldMk cId="2591183458" sldId="378"/>
            <ac:picMk id="410" creationId="{00000000-0000-0000-0000-000000000000}"/>
          </ac:picMkLst>
        </pc:picChg>
      </pc:sldChg>
      <pc:sldChg chg="addCm">
        <pc:chgData name="Verbrugge Aline" userId="S::aline.verbrugge@vlaanderen.be::38e90b0a-c2da-403c-be89-d467f5b9de66" providerId="AD" clId="Web-{8982CD19-A9B7-ED8D-0458-5202F934CCA8}" dt="2024-01-08T12:54:47.786" v="99"/>
        <pc:sldMkLst>
          <pc:docMk/>
          <pc:sldMk cId="3405386987" sldId="385"/>
        </pc:sldMkLst>
      </pc:sldChg>
      <pc:sldChg chg="del">
        <pc:chgData name="Verbrugge Aline" userId="S::aline.verbrugge@vlaanderen.be::38e90b0a-c2da-403c-be89-d467f5b9de66" providerId="AD" clId="Web-{8982CD19-A9B7-ED8D-0458-5202F934CCA8}" dt="2024-01-08T13:00:48.376" v="102"/>
        <pc:sldMkLst>
          <pc:docMk/>
          <pc:sldMk cId="1299764582" sldId="388"/>
        </pc:sldMkLst>
      </pc:sldChg>
      <pc:sldChg chg="del">
        <pc:chgData name="Verbrugge Aline" userId="S::aline.verbrugge@vlaanderen.be::38e90b0a-c2da-403c-be89-d467f5b9de66" providerId="AD" clId="Web-{8982CD19-A9B7-ED8D-0458-5202F934CCA8}" dt="2024-01-08T12:52:34.814" v="98"/>
        <pc:sldMkLst>
          <pc:docMk/>
          <pc:sldMk cId="633762054" sldId="392"/>
        </pc:sldMkLst>
      </pc:sldChg>
      <pc:sldChg chg="addSp delSp modSp">
        <pc:chgData name="Verbrugge Aline" userId="S::aline.verbrugge@vlaanderen.be::38e90b0a-c2da-403c-be89-d467f5b9de66" providerId="AD" clId="Web-{8982CD19-A9B7-ED8D-0458-5202F934CCA8}" dt="2024-01-08T13:42:34.218" v="154"/>
        <pc:sldMkLst>
          <pc:docMk/>
          <pc:sldMk cId="1606440056" sldId="397"/>
        </pc:sldMkLst>
        <pc:picChg chg="add del mod">
          <ac:chgData name="Verbrugge Aline" userId="S::aline.verbrugge@vlaanderen.be::38e90b0a-c2da-403c-be89-d467f5b9de66" providerId="AD" clId="Web-{8982CD19-A9B7-ED8D-0458-5202F934CCA8}" dt="2024-01-08T13:42:33.374" v="153"/>
          <ac:picMkLst>
            <pc:docMk/>
            <pc:sldMk cId="1606440056" sldId="397"/>
            <ac:picMk id="2" creationId="{6AFB14B9-B360-133C-5E60-0CBA5A7BFD8F}"/>
          </ac:picMkLst>
        </pc:picChg>
        <pc:picChg chg="add">
          <ac:chgData name="Verbrugge Aline" userId="S::aline.verbrugge@vlaanderen.be::38e90b0a-c2da-403c-be89-d467f5b9de66" providerId="AD" clId="Web-{8982CD19-A9B7-ED8D-0458-5202F934CCA8}" dt="2024-01-08T13:42:34.218" v="154"/>
          <ac:picMkLst>
            <pc:docMk/>
            <pc:sldMk cId="1606440056" sldId="397"/>
            <ac:picMk id="4" creationId="{C5A64261-054B-FB74-4519-C6C4ACDA9048}"/>
          </ac:picMkLst>
        </pc:picChg>
        <pc:picChg chg="del">
          <ac:chgData name="Verbrugge Aline" userId="S::aline.verbrugge@vlaanderen.be::38e90b0a-c2da-403c-be89-d467f5b9de66" providerId="AD" clId="Web-{8982CD19-A9B7-ED8D-0458-5202F934CCA8}" dt="2024-01-08T13:38:54.486" v="108"/>
          <ac:picMkLst>
            <pc:docMk/>
            <pc:sldMk cId="1606440056" sldId="397"/>
            <ac:picMk id="410" creationId="{00000000-0000-0000-0000-000000000000}"/>
          </ac:picMkLst>
        </pc:picChg>
      </pc:sldChg>
      <pc:sldChg chg="addSp delSp modSp addCm">
        <pc:chgData name="Verbrugge Aline" userId="S::aline.verbrugge@vlaanderen.be::38e90b0a-c2da-403c-be89-d467f5b9de66" providerId="AD" clId="Web-{8982CD19-A9B7-ED8D-0458-5202F934CCA8}" dt="2024-01-08T14:25:53.363" v="711" actId="20577"/>
        <pc:sldMkLst>
          <pc:docMk/>
          <pc:sldMk cId="2977543360" sldId="400"/>
        </pc:sldMkLst>
        <pc:spChg chg="mod">
          <ac:chgData name="Verbrugge Aline" userId="S::aline.verbrugge@vlaanderen.be::38e90b0a-c2da-403c-be89-d467f5b9de66" providerId="AD" clId="Web-{8982CD19-A9B7-ED8D-0458-5202F934CCA8}" dt="2024-01-08T14:25:53.363" v="711" actId="20577"/>
          <ac:spMkLst>
            <pc:docMk/>
            <pc:sldMk cId="2977543360" sldId="400"/>
            <ac:spMk id="15" creationId="{791EC5B8-E7C0-CDEC-3FCE-2D14F28E1CBE}"/>
          </ac:spMkLst>
        </pc:spChg>
        <pc:picChg chg="del">
          <ac:chgData name="Verbrugge Aline" userId="S::aline.verbrugge@vlaanderen.be::38e90b0a-c2da-403c-be89-d467f5b9de66" providerId="AD" clId="Web-{8982CD19-A9B7-ED8D-0458-5202F934CCA8}" dt="2024-01-08T14:07:35.635" v="353"/>
          <ac:picMkLst>
            <pc:docMk/>
            <pc:sldMk cId="2977543360" sldId="400"/>
            <ac:picMk id="6" creationId="{A5D30448-ADC1-5D28-13DD-F664BF630804}"/>
          </ac:picMkLst>
        </pc:picChg>
        <pc:picChg chg="add mod">
          <ac:chgData name="Verbrugge Aline" userId="S::aline.verbrugge@vlaanderen.be::38e90b0a-c2da-403c-be89-d467f5b9de66" providerId="AD" clId="Web-{8982CD19-A9B7-ED8D-0458-5202F934CCA8}" dt="2024-01-08T14:07:40.682" v="354" actId="1076"/>
          <ac:picMkLst>
            <pc:docMk/>
            <pc:sldMk cId="2977543360" sldId="400"/>
            <ac:picMk id="11" creationId="{81D104F5-B6B4-1232-0533-92C08F2F7C8E}"/>
          </ac:picMkLst>
        </pc:picChg>
      </pc:sldChg>
      <pc:sldChg chg="addSp delSp modSp">
        <pc:chgData name="Verbrugge Aline" userId="S::aline.verbrugge@vlaanderen.be::38e90b0a-c2da-403c-be89-d467f5b9de66" providerId="AD" clId="Web-{8982CD19-A9B7-ED8D-0458-5202F934CCA8}" dt="2024-01-08T15:04:06.089" v="1113" actId="20577"/>
        <pc:sldMkLst>
          <pc:docMk/>
          <pc:sldMk cId="3181335618" sldId="401"/>
        </pc:sldMkLst>
        <pc:spChg chg="mod">
          <ac:chgData name="Verbrugge Aline" userId="S::aline.verbrugge@vlaanderen.be::38e90b0a-c2da-403c-be89-d467f5b9de66" providerId="AD" clId="Web-{8982CD19-A9B7-ED8D-0458-5202F934CCA8}" dt="2024-01-08T15:04:06.089" v="1113" actId="20577"/>
          <ac:spMkLst>
            <pc:docMk/>
            <pc:sldMk cId="3181335618" sldId="401"/>
            <ac:spMk id="1186" creationId="{414F030D-2CEF-FF3D-D00D-A5B35FE779B1}"/>
          </ac:spMkLst>
        </pc:spChg>
        <pc:picChg chg="add mod">
          <ac:chgData name="Verbrugge Aline" userId="S::aline.verbrugge@vlaanderen.be::38e90b0a-c2da-403c-be89-d467f5b9de66" providerId="AD" clId="Web-{8982CD19-A9B7-ED8D-0458-5202F934CCA8}" dt="2024-01-08T14:08:17.543" v="359" actId="1076"/>
          <ac:picMkLst>
            <pc:docMk/>
            <pc:sldMk cId="3181335618" sldId="401"/>
            <ac:picMk id="2" creationId="{19227E9F-3402-480F-BEBB-8E60FBBB6F59}"/>
          </ac:picMkLst>
        </pc:picChg>
        <pc:picChg chg="del">
          <ac:chgData name="Verbrugge Aline" userId="S::aline.verbrugge@vlaanderen.be::38e90b0a-c2da-403c-be89-d467f5b9de66" providerId="AD" clId="Web-{8982CD19-A9B7-ED8D-0458-5202F934CCA8}" dt="2024-01-08T14:08:11.730" v="358"/>
          <ac:picMkLst>
            <pc:docMk/>
            <pc:sldMk cId="3181335618" sldId="401"/>
            <ac:picMk id="6" creationId="{A5D30448-ADC1-5D28-13DD-F664BF630804}"/>
          </ac:picMkLst>
        </pc:picChg>
      </pc:sldChg>
      <pc:sldChg chg="addSp modSp addCm modNotes">
        <pc:chgData name="Verbrugge Aline" userId="S::aline.verbrugge@vlaanderen.be::38e90b0a-c2da-403c-be89-d467f5b9de66" providerId="AD" clId="Web-{8982CD19-A9B7-ED8D-0458-5202F934CCA8}" dt="2024-01-08T15:08:55.834" v="1154" actId="1076"/>
        <pc:sldMkLst>
          <pc:docMk/>
          <pc:sldMk cId="132855085" sldId="402"/>
        </pc:sldMkLst>
        <pc:spChg chg="mod">
          <ac:chgData name="Verbrugge Aline" userId="S::aline.verbrugge@vlaanderen.be::38e90b0a-c2da-403c-be89-d467f5b9de66" providerId="AD" clId="Web-{8982CD19-A9B7-ED8D-0458-5202F934CCA8}" dt="2024-01-08T14:11:36.144" v="419" actId="1076"/>
          <ac:spMkLst>
            <pc:docMk/>
            <pc:sldMk cId="132855085" sldId="402"/>
            <ac:spMk id="5" creationId="{BD4340D9-72EF-5337-C9C5-4ACC205F55DE}"/>
          </ac:spMkLst>
        </pc:spChg>
        <pc:spChg chg="mod">
          <ac:chgData name="Verbrugge Aline" userId="S::aline.verbrugge@vlaanderen.be::38e90b0a-c2da-403c-be89-d467f5b9de66" providerId="AD" clId="Web-{8982CD19-A9B7-ED8D-0458-5202F934CCA8}" dt="2024-01-08T14:14:46.213" v="443" actId="20577"/>
          <ac:spMkLst>
            <pc:docMk/>
            <pc:sldMk cId="132855085" sldId="402"/>
            <ac:spMk id="8" creationId="{A29BB476-26D4-AC3A-A768-80245BA620D8}"/>
          </ac:spMkLst>
        </pc:spChg>
        <pc:picChg chg="add">
          <ac:chgData name="Verbrugge Aline" userId="S::aline.verbrugge@vlaanderen.be::38e90b0a-c2da-403c-be89-d467f5b9de66" providerId="AD" clId="Web-{8982CD19-A9B7-ED8D-0458-5202F934CCA8}" dt="2024-01-08T15:08:37.833" v="1148"/>
          <ac:picMkLst>
            <pc:docMk/>
            <pc:sldMk cId="132855085" sldId="402"/>
            <ac:picMk id="3" creationId="{2644DB3A-2EEA-9B6F-8A09-35A3F775091F}"/>
          </ac:picMkLst>
        </pc:picChg>
        <pc:picChg chg="add mod">
          <ac:chgData name="Verbrugge Aline" userId="S::aline.verbrugge@vlaanderen.be::38e90b0a-c2da-403c-be89-d467f5b9de66" providerId="AD" clId="Web-{8982CD19-A9B7-ED8D-0458-5202F934CCA8}" dt="2024-01-08T15:08:55.834" v="1154" actId="1076"/>
          <ac:picMkLst>
            <pc:docMk/>
            <pc:sldMk cId="132855085" sldId="402"/>
            <ac:picMk id="9" creationId="{F512D0B8-D0C0-FA57-27C0-8570805FC8FC}"/>
          </ac:picMkLst>
        </pc:picChg>
      </pc:sldChg>
      <pc:sldChg chg="modSp">
        <pc:chgData name="Verbrugge Aline" userId="S::aline.verbrugge@vlaanderen.be::38e90b0a-c2da-403c-be89-d467f5b9de66" providerId="AD" clId="Web-{8982CD19-A9B7-ED8D-0458-5202F934CCA8}" dt="2024-01-08T12:43:52.360" v="68" actId="20577"/>
        <pc:sldMkLst>
          <pc:docMk/>
          <pc:sldMk cId="3301174519" sldId="412"/>
        </pc:sldMkLst>
        <pc:spChg chg="mod">
          <ac:chgData name="Verbrugge Aline" userId="S::aline.verbrugge@vlaanderen.be::38e90b0a-c2da-403c-be89-d467f5b9de66" providerId="AD" clId="Web-{8982CD19-A9B7-ED8D-0458-5202F934CCA8}" dt="2024-01-08T12:43:52.360" v="68" actId="20577"/>
          <ac:spMkLst>
            <pc:docMk/>
            <pc:sldMk cId="3301174519" sldId="412"/>
            <ac:spMk id="598" creationId="{00000000-0000-0000-0000-000000000000}"/>
          </ac:spMkLst>
        </pc:spChg>
      </pc:sldChg>
      <pc:sldChg chg="addSp delSp modSp addCm">
        <pc:chgData name="Verbrugge Aline" userId="S::aline.verbrugge@vlaanderen.be::38e90b0a-c2da-403c-be89-d467f5b9de66" providerId="AD" clId="Web-{8982CD19-A9B7-ED8D-0458-5202F934CCA8}" dt="2024-01-08T15:08:06.504" v="1147" actId="20577"/>
        <pc:sldMkLst>
          <pc:docMk/>
          <pc:sldMk cId="1336545697" sldId="416"/>
        </pc:sldMkLst>
        <pc:spChg chg="mod">
          <ac:chgData name="Verbrugge Aline" userId="S::aline.verbrugge@vlaanderen.be::38e90b0a-c2da-403c-be89-d467f5b9de66" providerId="AD" clId="Web-{8982CD19-A9B7-ED8D-0458-5202F934CCA8}" dt="2024-01-08T15:08:06.504" v="1147" actId="20577"/>
          <ac:spMkLst>
            <pc:docMk/>
            <pc:sldMk cId="1336545697" sldId="416"/>
            <ac:spMk id="1017" creationId="{00000000-0000-0000-0000-000000000000}"/>
          </ac:spMkLst>
        </pc:spChg>
        <pc:picChg chg="del">
          <ac:chgData name="Verbrugge Aline" userId="S::aline.verbrugge@vlaanderen.be::38e90b0a-c2da-403c-be89-d467f5b9de66" providerId="AD" clId="Web-{8982CD19-A9B7-ED8D-0458-5202F934CCA8}" dt="2024-01-08T14:08:28.840" v="360"/>
          <ac:picMkLst>
            <pc:docMk/>
            <pc:sldMk cId="1336545697" sldId="416"/>
            <ac:picMk id="4" creationId="{F01BCFC7-98CA-DA2D-A3CD-DC8B3E4063AA}"/>
          </ac:picMkLst>
        </pc:picChg>
        <pc:picChg chg="add">
          <ac:chgData name="Verbrugge Aline" userId="S::aline.verbrugge@vlaanderen.be::38e90b0a-c2da-403c-be89-d467f5b9de66" providerId="AD" clId="Web-{8982CD19-A9B7-ED8D-0458-5202F934CCA8}" dt="2024-01-08T14:08:43.090" v="363"/>
          <ac:picMkLst>
            <pc:docMk/>
            <pc:sldMk cId="1336545697" sldId="416"/>
            <ac:picMk id="7" creationId="{CE548AFE-2CB2-0BB2-30DE-7E81704935B9}"/>
          </ac:picMkLst>
        </pc:picChg>
      </pc:sldChg>
      <pc:sldChg chg="addSp delSp modSp ord">
        <pc:chgData name="Verbrugge Aline" userId="S::aline.verbrugge@vlaanderen.be::38e90b0a-c2da-403c-be89-d467f5b9de66" providerId="AD" clId="Web-{8982CD19-A9B7-ED8D-0458-5202F934CCA8}" dt="2024-01-08T15:07:50.082" v="1146" actId="20577"/>
        <pc:sldMkLst>
          <pc:docMk/>
          <pc:sldMk cId="118892534" sldId="417"/>
        </pc:sldMkLst>
        <pc:spChg chg="del">
          <ac:chgData name="Verbrugge Aline" userId="S::aline.verbrugge@vlaanderen.be::38e90b0a-c2da-403c-be89-d467f5b9de66" providerId="AD" clId="Web-{8982CD19-A9B7-ED8D-0458-5202F934CCA8}" dt="2024-01-08T14:18:06.471" v="537"/>
          <ac:spMkLst>
            <pc:docMk/>
            <pc:sldMk cId="118892534" sldId="417"/>
            <ac:spMk id="2" creationId="{8805393C-B277-3617-01C9-C417849F515C}"/>
          </ac:spMkLst>
        </pc:spChg>
        <pc:spChg chg="mod">
          <ac:chgData name="Verbrugge Aline" userId="S::aline.verbrugge@vlaanderen.be::38e90b0a-c2da-403c-be89-d467f5b9de66" providerId="AD" clId="Web-{8982CD19-A9B7-ED8D-0458-5202F934CCA8}" dt="2024-01-08T15:07:50.082" v="1146" actId="20577"/>
          <ac:spMkLst>
            <pc:docMk/>
            <pc:sldMk cId="118892534" sldId="417"/>
            <ac:spMk id="6" creationId="{8BE463F4-B038-78A1-E34E-ECA0C816ABCB}"/>
          </ac:spMkLst>
        </pc:spChg>
        <pc:spChg chg="del">
          <ac:chgData name="Verbrugge Aline" userId="S::aline.verbrugge@vlaanderen.be::38e90b0a-c2da-403c-be89-d467f5b9de66" providerId="AD" clId="Web-{8982CD19-A9B7-ED8D-0458-5202F934CCA8}" dt="2024-01-08T14:18:17.174" v="541"/>
          <ac:spMkLst>
            <pc:docMk/>
            <pc:sldMk cId="118892534" sldId="417"/>
            <ac:spMk id="1007" creationId="{523F616A-55CE-FAE8-3E1D-472F1BBADA8A}"/>
          </ac:spMkLst>
        </pc:spChg>
        <pc:spChg chg="del">
          <ac:chgData name="Verbrugge Aline" userId="S::aline.verbrugge@vlaanderen.be::38e90b0a-c2da-403c-be89-d467f5b9de66" providerId="AD" clId="Web-{8982CD19-A9B7-ED8D-0458-5202F934CCA8}" dt="2024-01-08T14:18:15.580" v="540"/>
          <ac:spMkLst>
            <pc:docMk/>
            <pc:sldMk cId="118892534" sldId="417"/>
            <ac:spMk id="1008" creationId="{C90B80B8-C073-65CA-5E37-823C78BAA0CE}"/>
          </ac:spMkLst>
        </pc:spChg>
        <pc:picChg chg="del">
          <ac:chgData name="Verbrugge Aline" userId="S::aline.verbrugge@vlaanderen.be::38e90b0a-c2da-403c-be89-d467f5b9de66" providerId="AD" clId="Web-{8982CD19-A9B7-ED8D-0458-5202F934CCA8}" dt="2024-01-08T14:08:32.527" v="361"/>
          <ac:picMkLst>
            <pc:docMk/>
            <pc:sldMk cId="118892534" sldId="417"/>
            <ac:picMk id="3" creationId="{7F069B50-E325-CB17-060B-3FF4FD272A81}"/>
          </ac:picMkLst>
        </pc:picChg>
        <pc:picChg chg="add">
          <ac:chgData name="Verbrugge Aline" userId="S::aline.verbrugge@vlaanderen.be::38e90b0a-c2da-403c-be89-d467f5b9de66" providerId="AD" clId="Web-{8982CD19-A9B7-ED8D-0458-5202F934CCA8}" dt="2024-01-08T14:08:45.434" v="364"/>
          <ac:picMkLst>
            <pc:docMk/>
            <pc:sldMk cId="118892534" sldId="417"/>
            <ac:picMk id="18" creationId="{054987E4-A8DE-4BF5-79FF-099FEF5747B5}"/>
          </ac:picMkLst>
        </pc:picChg>
        <pc:picChg chg="del">
          <ac:chgData name="Verbrugge Aline" userId="S::aline.verbrugge@vlaanderen.be::38e90b0a-c2da-403c-be89-d467f5b9de66" providerId="AD" clId="Web-{8982CD19-A9B7-ED8D-0458-5202F934CCA8}" dt="2024-01-08T14:18:08.346" v="538"/>
          <ac:picMkLst>
            <pc:docMk/>
            <pc:sldMk cId="118892534" sldId="417"/>
            <ac:picMk id="22" creationId="{01AF6215-532C-E2D3-A9AB-25F32DC057A9}"/>
          </ac:picMkLst>
        </pc:picChg>
        <pc:cxnChg chg="del mod">
          <ac:chgData name="Verbrugge Aline" userId="S::aline.verbrugge@vlaanderen.be::38e90b0a-c2da-403c-be89-d467f5b9de66" providerId="AD" clId="Web-{8982CD19-A9B7-ED8D-0458-5202F934CCA8}" dt="2024-01-08T14:18:13.580" v="539"/>
          <ac:cxnSpMkLst>
            <pc:docMk/>
            <pc:sldMk cId="118892534" sldId="417"/>
            <ac:cxnSpMk id="1017" creationId="{C02E6B32-BDBE-2D4B-BA2C-92BFF4719429}"/>
          </ac:cxnSpMkLst>
        </pc:cxnChg>
      </pc:sldChg>
      <pc:sldChg chg="addSp delSp modSp">
        <pc:chgData name="Verbrugge Aline" userId="S::aline.verbrugge@vlaanderen.be::38e90b0a-c2da-403c-be89-d467f5b9de66" providerId="AD" clId="Web-{8982CD19-A9B7-ED8D-0458-5202F934CCA8}" dt="2024-01-08T14:42:34.307" v="947" actId="1076"/>
        <pc:sldMkLst>
          <pc:docMk/>
          <pc:sldMk cId="641598085" sldId="418"/>
        </pc:sldMkLst>
        <pc:spChg chg="mod">
          <ac:chgData name="Verbrugge Aline" userId="S::aline.verbrugge@vlaanderen.be::38e90b0a-c2da-403c-be89-d467f5b9de66" providerId="AD" clId="Web-{8982CD19-A9B7-ED8D-0458-5202F934CCA8}" dt="2024-01-08T14:37:44.077" v="926"/>
          <ac:spMkLst>
            <pc:docMk/>
            <pc:sldMk cId="641598085" sldId="418"/>
            <ac:spMk id="6" creationId="{8BE463F4-B038-78A1-E34E-ECA0C816ABCB}"/>
          </ac:spMkLst>
        </pc:spChg>
        <pc:spChg chg="mod">
          <ac:chgData name="Verbrugge Aline" userId="S::aline.verbrugge@vlaanderen.be::38e90b0a-c2da-403c-be89-d467f5b9de66" providerId="AD" clId="Web-{8982CD19-A9B7-ED8D-0458-5202F934CCA8}" dt="2024-01-08T14:42:34.275" v="945" actId="1076"/>
          <ac:spMkLst>
            <pc:docMk/>
            <pc:sldMk cId="641598085" sldId="418"/>
            <ac:spMk id="23" creationId="{43598C60-565E-282B-AABC-4E74D8C6995B}"/>
          </ac:spMkLst>
        </pc:spChg>
        <pc:spChg chg="mod">
          <ac:chgData name="Verbrugge Aline" userId="S::aline.verbrugge@vlaanderen.be::38e90b0a-c2da-403c-be89-d467f5b9de66" providerId="AD" clId="Web-{8982CD19-A9B7-ED8D-0458-5202F934CCA8}" dt="2024-01-08T14:42:34.291" v="946" actId="1076"/>
          <ac:spMkLst>
            <pc:docMk/>
            <pc:sldMk cId="641598085" sldId="418"/>
            <ac:spMk id="24" creationId="{0F08EA3A-4EB9-7912-6C5E-E7CB47096B82}"/>
          </ac:spMkLst>
        </pc:spChg>
        <pc:spChg chg="mod">
          <ac:chgData name="Verbrugge Aline" userId="S::aline.verbrugge@vlaanderen.be::38e90b0a-c2da-403c-be89-d467f5b9de66" providerId="AD" clId="Web-{8982CD19-A9B7-ED8D-0458-5202F934CCA8}" dt="2024-01-08T14:42:34.103" v="938" actId="1076"/>
          <ac:spMkLst>
            <pc:docMk/>
            <pc:sldMk cId="641598085" sldId="418"/>
            <ac:spMk id="1007" creationId="{523F616A-55CE-FAE8-3E1D-472F1BBADA8A}"/>
          </ac:spMkLst>
        </pc:spChg>
        <pc:spChg chg="mod">
          <ac:chgData name="Verbrugge Aline" userId="S::aline.verbrugge@vlaanderen.be::38e90b0a-c2da-403c-be89-d467f5b9de66" providerId="AD" clId="Web-{8982CD19-A9B7-ED8D-0458-5202F934CCA8}" dt="2024-01-08T14:42:34.119" v="939" actId="1076"/>
          <ac:spMkLst>
            <pc:docMk/>
            <pc:sldMk cId="641598085" sldId="418"/>
            <ac:spMk id="1008" creationId="{C90B80B8-C073-65CA-5E37-823C78BAA0CE}"/>
          </ac:spMkLst>
        </pc:spChg>
        <pc:grpChg chg="mod">
          <ac:chgData name="Verbrugge Aline" userId="S::aline.verbrugge@vlaanderen.be::38e90b0a-c2da-403c-be89-d467f5b9de66" providerId="AD" clId="Web-{8982CD19-A9B7-ED8D-0458-5202F934CCA8}" dt="2024-01-08T14:42:33.978" v="934" actId="1076"/>
          <ac:grpSpMkLst>
            <pc:docMk/>
            <pc:sldMk cId="641598085" sldId="418"/>
            <ac:grpSpMk id="4" creationId="{EF166725-4D33-0271-820C-2620C481211D}"/>
          </ac:grpSpMkLst>
        </pc:grpChg>
        <pc:grpChg chg="mod">
          <ac:chgData name="Verbrugge Aline" userId="S::aline.verbrugge@vlaanderen.be::38e90b0a-c2da-403c-be89-d467f5b9de66" providerId="AD" clId="Web-{8982CD19-A9B7-ED8D-0458-5202F934CCA8}" dt="2024-01-08T14:42:34.041" v="935" actId="1076"/>
          <ac:grpSpMkLst>
            <pc:docMk/>
            <pc:sldMk cId="641598085" sldId="418"/>
            <ac:grpSpMk id="5" creationId="{633357B0-0260-F489-5DD5-D8F2C0AA1B35}"/>
          </ac:grpSpMkLst>
        </pc:grpChg>
        <pc:grpChg chg="mod">
          <ac:chgData name="Verbrugge Aline" userId="S::aline.verbrugge@vlaanderen.be::38e90b0a-c2da-403c-be89-d467f5b9de66" providerId="AD" clId="Web-{8982CD19-A9B7-ED8D-0458-5202F934CCA8}" dt="2024-01-08T14:42:34.213" v="942" actId="1076"/>
          <ac:grpSpMkLst>
            <pc:docMk/>
            <pc:sldMk cId="641598085" sldId="418"/>
            <ac:grpSpMk id="7" creationId="{9AA0CBE9-25C7-6218-5B46-CE15C527BA35}"/>
          </ac:grpSpMkLst>
        </pc:grpChg>
        <pc:grpChg chg="mod">
          <ac:chgData name="Verbrugge Aline" userId="S::aline.verbrugge@vlaanderen.be::38e90b0a-c2da-403c-be89-d467f5b9de66" providerId="AD" clId="Web-{8982CD19-A9B7-ED8D-0458-5202F934CCA8}" dt="2024-01-08T14:42:33.916" v="933" actId="1076"/>
          <ac:grpSpMkLst>
            <pc:docMk/>
            <pc:sldMk cId="641598085" sldId="418"/>
            <ac:grpSpMk id="1149" creationId="{00000000-0000-0000-0000-000000000000}"/>
          </ac:grpSpMkLst>
        </pc:grpChg>
        <pc:picChg chg="del">
          <ac:chgData name="Verbrugge Aline" userId="S::aline.verbrugge@vlaanderen.be::38e90b0a-c2da-403c-be89-d467f5b9de66" providerId="AD" clId="Web-{8982CD19-A9B7-ED8D-0458-5202F934CCA8}" dt="2024-01-08T14:08:35.746" v="362"/>
          <ac:picMkLst>
            <pc:docMk/>
            <pc:sldMk cId="641598085" sldId="418"/>
            <ac:picMk id="3" creationId="{E04AF0FE-7D29-C572-3F27-2B9A6C55C6BE}"/>
          </ac:picMkLst>
        </pc:picChg>
        <pc:picChg chg="add">
          <ac:chgData name="Verbrugge Aline" userId="S::aline.verbrugge@vlaanderen.be::38e90b0a-c2da-403c-be89-d467f5b9de66" providerId="AD" clId="Web-{8982CD19-A9B7-ED8D-0458-5202F934CCA8}" dt="2024-01-08T14:08:50.341" v="365"/>
          <ac:picMkLst>
            <pc:docMk/>
            <pc:sldMk cId="641598085" sldId="418"/>
            <ac:picMk id="18" creationId="{14508E1B-401F-ECB9-D0F8-C1E2F12F329B}"/>
          </ac:picMkLst>
        </pc:picChg>
        <pc:cxnChg chg="mod">
          <ac:chgData name="Verbrugge Aline" userId="S::aline.verbrugge@vlaanderen.be::38e90b0a-c2da-403c-be89-d467f5b9de66" providerId="AD" clId="Web-{8982CD19-A9B7-ED8D-0458-5202F934CCA8}" dt="2024-01-08T14:42:34.057" v="936" actId="1076"/>
          <ac:cxnSpMkLst>
            <pc:docMk/>
            <pc:sldMk cId="641598085" sldId="418"/>
            <ac:cxnSpMk id="14" creationId="{33AEE37F-57C7-5956-9B30-ABE8197F80D7}"/>
          </ac:cxnSpMkLst>
        </pc:cxnChg>
        <pc:cxnChg chg="mod">
          <ac:chgData name="Verbrugge Aline" userId="S::aline.verbrugge@vlaanderen.be::38e90b0a-c2da-403c-be89-d467f5b9de66" providerId="AD" clId="Web-{8982CD19-A9B7-ED8D-0458-5202F934CCA8}" dt="2024-01-08T14:42:34.072" v="937" actId="1076"/>
          <ac:cxnSpMkLst>
            <pc:docMk/>
            <pc:sldMk cId="641598085" sldId="418"/>
            <ac:cxnSpMk id="15" creationId="{A27CCBC7-08FF-5ACF-8F23-7F97E85C5E4A}"/>
          </ac:cxnSpMkLst>
        </pc:cxnChg>
        <pc:cxnChg chg="mod">
          <ac:chgData name="Verbrugge Aline" userId="S::aline.verbrugge@vlaanderen.be::38e90b0a-c2da-403c-be89-d467f5b9de66" providerId="AD" clId="Web-{8982CD19-A9B7-ED8D-0458-5202F934CCA8}" dt="2024-01-08T14:42:34.228" v="943" actId="1076"/>
          <ac:cxnSpMkLst>
            <pc:docMk/>
            <pc:sldMk cId="641598085" sldId="418"/>
            <ac:cxnSpMk id="16" creationId="{E78B73A0-801C-6E5C-79D7-E152AA4B988A}"/>
          </ac:cxnSpMkLst>
        </pc:cxnChg>
        <pc:cxnChg chg="mod">
          <ac:chgData name="Verbrugge Aline" userId="S::aline.verbrugge@vlaanderen.be::38e90b0a-c2da-403c-be89-d467f5b9de66" providerId="AD" clId="Web-{8982CD19-A9B7-ED8D-0458-5202F934CCA8}" dt="2024-01-08T14:42:34.244" v="944" actId="1076"/>
          <ac:cxnSpMkLst>
            <pc:docMk/>
            <pc:sldMk cId="641598085" sldId="418"/>
            <ac:cxnSpMk id="19" creationId="{F4E3CA06-E220-3319-CFFA-B393BDFA6AF8}"/>
          </ac:cxnSpMkLst>
        </pc:cxnChg>
        <pc:cxnChg chg="mod">
          <ac:chgData name="Verbrugge Aline" userId="S::aline.verbrugge@vlaanderen.be::38e90b0a-c2da-403c-be89-d467f5b9de66" providerId="AD" clId="Web-{8982CD19-A9B7-ED8D-0458-5202F934CCA8}" dt="2024-01-08T14:42:34.307" v="947" actId="1076"/>
          <ac:cxnSpMkLst>
            <pc:docMk/>
            <pc:sldMk cId="641598085" sldId="418"/>
            <ac:cxnSpMk id="25" creationId="{7D84DEC8-7BA3-ACB9-0FFC-3B8320B2C6CE}"/>
          </ac:cxnSpMkLst>
        </pc:cxnChg>
        <pc:cxnChg chg="mod">
          <ac:chgData name="Verbrugge Aline" userId="S::aline.verbrugge@vlaanderen.be::38e90b0a-c2da-403c-be89-d467f5b9de66" providerId="AD" clId="Web-{8982CD19-A9B7-ED8D-0458-5202F934CCA8}" dt="2024-01-08T14:42:34.135" v="940" actId="1076"/>
          <ac:cxnSpMkLst>
            <pc:docMk/>
            <pc:sldMk cId="641598085" sldId="418"/>
            <ac:cxnSpMk id="1017" creationId="{C02E6B32-BDBE-2D4B-BA2C-92BFF4719429}"/>
          </ac:cxnSpMkLst>
        </pc:cxnChg>
        <pc:cxnChg chg="mod">
          <ac:chgData name="Verbrugge Aline" userId="S::aline.verbrugge@vlaanderen.be::38e90b0a-c2da-403c-be89-d467f5b9de66" providerId="AD" clId="Web-{8982CD19-A9B7-ED8D-0458-5202F934CCA8}" dt="2024-01-08T14:42:34.150" v="941" actId="1076"/>
          <ac:cxnSpMkLst>
            <pc:docMk/>
            <pc:sldMk cId="641598085" sldId="418"/>
            <ac:cxnSpMk id="1022" creationId="{841012E4-FAE8-18D9-DFA4-C828EE7CAADB}"/>
          </ac:cxnSpMkLst>
        </pc:cxnChg>
      </pc:sldChg>
      <pc:sldChg chg="modSp new ord">
        <pc:chgData name="Verbrugge Aline" userId="S::aline.verbrugge@vlaanderen.be::38e90b0a-c2da-403c-be89-d467f5b9de66" providerId="AD" clId="Web-{8982CD19-A9B7-ED8D-0458-5202F934CCA8}" dt="2024-01-08T15:22:21.802" v="1263" actId="20577"/>
        <pc:sldMkLst>
          <pc:docMk/>
          <pc:sldMk cId="2666147555" sldId="419"/>
        </pc:sldMkLst>
        <pc:spChg chg="mod">
          <ac:chgData name="Verbrugge Aline" userId="S::aline.verbrugge@vlaanderen.be::38e90b0a-c2da-403c-be89-d467f5b9de66" providerId="AD" clId="Web-{8982CD19-A9B7-ED8D-0458-5202F934CCA8}" dt="2024-01-08T13:41:28.277" v="120" actId="20577"/>
          <ac:spMkLst>
            <pc:docMk/>
            <pc:sldMk cId="2666147555" sldId="419"/>
            <ac:spMk id="2" creationId="{6602F793-4EFD-60A3-3F52-D06937A15961}"/>
          </ac:spMkLst>
        </pc:spChg>
        <pc:spChg chg="mod">
          <ac:chgData name="Verbrugge Aline" userId="S::aline.verbrugge@vlaanderen.be::38e90b0a-c2da-403c-be89-d467f5b9de66" providerId="AD" clId="Web-{8982CD19-A9B7-ED8D-0458-5202F934CCA8}" dt="2024-01-08T15:22:21.802" v="1263" actId="20577"/>
          <ac:spMkLst>
            <pc:docMk/>
            <pc:sldMk cId="2666147555" sldId="419"/>
            <ac:spMk id="3" creationId="{894D6EE5-A134-2328-97BF-158D5B10C25C}"/>
          </ac:spMkLst>
        </pc:spChg>
      </pc:sldChg>
      <pc:sldChg chg="modSp new del">
        <pc:chgData name="Verbrugge Aline" userId="S::aline.verbrugge@vlaanderen.be::38e90b0a-c2da-403c-be89-d467f5b9de66" providerId="AD" clId="Web-{8982CD19-A9B7-ED8D-0458-5202F934CCA8}" dt="2024-01-08T12:43:08.046" v="36"/>
        <pc:sldMkLst>
          <pc:docMk/>
          <pc:sldMk cId="3638759554" sldId="419"/>
        </pc:sldMkLst>
        <pc:spChg chg="mod">
          <ac:chgData name="Verbrugge Aline" userId="S::aline.verbrugge@vlaanderen.be::38e90b0a-c2da-403c-be89-d467f5b9de66" providerId="AD" clId="Web-{8982CD19-A9B7-ED8D-0458-5202F934CCA8}" dt="2024-01-08T12:43:05.453" v="35" actId="20577"/>
          <ac:spMkLst>
            <pc:docMk/>
            <pc:sldMk cId="3638759554" sldId="419"/>
            <ac:spMk id="2" creationId="{E860D1A4-FA90-490F-8D74-3BF9A0EDC580}"/>
          </ac:spMkLst>
        </pc:spChg>
      </pc:sldChg>
      <pc:sldChg chg="delSp modSp add replId">
        <pc:chgData name="Verbrugge Aline" userId="S::aline.verbrugge@vlaanderen.be::38e90b0a-c2da-403c-be89-d467f5b9de66" providerId="AD" clId="Web-{8982CD19-A9B7-ED8D-0458-5202F934CCA8}" dt="2024-01-08T13:44:45.054" v="237" actId="20577"/>
        <pc:sldMkLst>
          <pc:docMk/>
          <pc:sldMk cId="164944565" sldId="420"/>
        </pc:sldMkLst>
        <pc:spChg chg="del">
          <ac:chgData name="Verbrugge Aline" userId="S::aline.verbrugge@vlaanderen.be::38e90b0a-c2da-403c-be89-d467f5b9de66" providerId="AD" clId="Web-{8982CD19-A9B7-ED8D-0458-5202F934CCA8}" dt="2024-01-08T13:44:06.646" v="177"/>
          <ac:spMkLst>
            <pc:docMk/>
            <pc:sldMk cId="164944565" sldId="420"/>
            <ac:spMk id="6" creationId="{4AFC21B0-AE36-1EE7-CFDF-D953B05C088E}"/>
          </ac:spMkLst>
        </pc:spChg>
        <pc:spChg chg="del">
          <ac:chgData name="Verbrugge Aline" userId="S::aline.verbrugge@vlaanderen.be::38e90b0a-c2da-403c-be89-d467f5b9de66" providerId="AD" clId="Web-{8982CD19-A9B7-ED8D-0458-5202F934CCA8}" dt="2024-01-08T13:44:06.646" v="176"/>
          <ac:spMkLst>
            <pc:docMk/>
            <pc:sldMk cId="164944565" sldId="420"/>
            <ac:spMk id="7" creationId="{B19C4061-849F-6B2A-227C-D737B37FA482}"/>
          </ac:spMkLst>
        </pc:spChg>
        <pc:spChg chg="del">
          <ac:chgData name="Verbrugge Aline" userId="S::aline.verbrugge@vlaanderen.be::38e90b0a-c2da-403c-be89-d467f5b9de66" providerId="AD" clId="Web-{8982CD19-A9B7-ED8D-0458-5202F934CCA8}" dt="2024-01-08T13:44:06.646" v="183"/>
          <ac:spMkLst>
            <pc:docMk/>
            <pc:sldMk cId="164944565" sldId="420"/>
            <ac:spMk id="740" creationId="{25BAA74B-77BC-5928-0023-4881FFBA6A5F}"/>
          </ac:spMkLst>
        </pc:spChg>
        <pc:spChg chg="mod">
          <ac:chgData name="Verbrugge Aline" userId="S::aline.verbrugge@vlaanderen.be::38e90b0a-c2da-403c-be89-d467f5b9de66" providerId="AD" clId="Web-{8982CD19-A9B7-ED8D-0458-5202F934CCA8}" dt="2024-01-08T13:44:14.677" v="217" actId="20577"/>
          <ac:spMkLst>
            <pc:docMk/>
            <pc:sldMk cId="164944565" sldId="420"/>
            <ac:spMk id="741" creationId="{73111616-4A78-10C3-BB3D-8F8B4FB9ECA5}"/>
          </ac:spMkLst>
        </pc:spChg>
        <pc:spChg chg="del">
          <ac:chgData name="Verbrugge Aline" userId="S::aline.verbrugge@vlaanderen.be::38e90b0a-c2da-403c-be89-d467f5b9de66" providerId="AD" clId="Web-{8982CD19-A9B7-ED8D-0458-5202F934CCA8}" dt="2024-01-08T13:44:06.646" v="193"/>
          <ac:spMkLst>
            <pc:docMk/>
            <pc:sldMk cId="164944565" sldId="420"/>
            <ac:spMk id="743" creationId="{24E681F1-47B6-2364-4B9C-1675B512AD46}"/>
          </ac:spMkLst>
        </pc:spChg>
        <pc:spChg chg="del">
          <ac:chgData name="Verbrugge Aline" userId="S::aline.verbrugge@vlaanderen.be::38e90b0a-c2da-403c-be89-d467f5b9de66" providerId="AD" clId="Web-{8982CD19-A9B7-ED8D-0458-5202F934CCA8}" dt="2024-01-08T13:44:06.646" v="198"/>
          <ac:spMkLst>
            <pc:docMk/>
            <pc:sldMk cId="164944565" sldId="420"/>
            <ac:spMk id="746" creationId="{1EAC9665-90CA-69BC-E87B-D6D02B4E37EB}"/>
          </ac:spMkLst>
        </pc:spChg>
        <pc:spChg chg="del">
          <ac:chgData name="Verbrugge Aline" userId="S::aline.verbrugge@vlaanderen.be::38e90b0a-c2da-403c-be89-d467f5b9de66" providerId="AD" clId="Web-{8982CD19-A9B7-ED8D-0458-5202F934CCA8}" dt="2024-01-08T13:44:06.646" v="197"/>
          <ac:spMkLst>
            <pc:docMk/>
            <pc:sldMk cId="164944565" sldId="420"/>
            <ac:spMk id="747" creationId="{437E5D70-47B3-1E1F-CF07-F7A5C6C3C127}"/>
          </ac:spMkLst>
        </pc:spChg>
        <pc:spChg chg="del">
          <ac:chgData name="Verbrugge Aline" userId="S::aline.verbrugge@vlaanderen.be::38e90b0a-c2da-403c-be89-d467f5b9de66" providerId="AD" clId="Web-{8982CD19-A9B7-ED8D-0458-5202F934CCA8}" dt="2024-01-08T13:44:06.646" v="196"/>
          <ac:spMkLst>
            <pc:docMk/>
            <pc:sldMk cId="164944565" sldId="420"/>
            <ac:spMk id="748" creationId="{94B79CC6-6B59-0475-338C-C40203822C9D}"/>
          </ac:spMkLst>
        </pc:spChg>
        <pc:spChg chg="del">
          <ac:chgData name="Verbrugge Aline" userId="S::aline.verbrugge@vlaanderen.be::38e90b0a-c2da-403c-be89-d467f5b9de66" providerId="AD" clId="Web-{8982CD19-A9B7-ED8D-0458-5202F934CCA8}" dt="2024-01-08T13:44:06.646" v="195"/>
          <ac:spMkLst>
            <pc:docMk/>
            <pc:sldMk cId="164944565" sldId="420"/>
            <ac:spMk id="749" creationId="{AC05C7B5-AC46-F441-2FB7-E7443010F2BB}"/>
          </ac:spMkLst>
        </pc:spChg>
        <pc:spChg chg="del">
          <ac:chgData name="Verbrugge Aline" userId="S::aline.verbrugge@vlaanderen.be::38e90b0a-c2da-403c-be89-d467f5b9de66" providerId="AD" clId="Web-{8982CD19-A9B7-ED8D-0458-5202F934CCA8}" dt="2024-01-08T13:44:06.646" v="179"/>
          <ac:spMkLst>
            <pc:docMk/>
            <pc:sldMk cId="164944565" sldId="420"/>
            <ac:spMk id="750" creationId="{040428AD-AE34-A8D7-AF8D-77F2428B0683}"/>
          </ac:spMkLst>
        </pc:spChg>
        <pc:spChg chg="del">
          <ac:chgData name="Verbrugge Aline" userId="S::aline.verbrugge@vlaanderen.be::38e90b0a-c2da-403c-be89-d467f5b9de66" providerId="AD" clId="Web-{8982CD19-A9B7-ED8D-0458-5202F934CCA8}" dt="2024-01-08T13:44:06.646" v="194"/>
          <ac:spMkLst>
            <pc:docMk/>
            <pc:sldMk cId="164944565" sldId="420"/>
            <ac:spMk id="751" creationId="{9F58D932-8189-A146-CFB4-029CAFE102D4}"/>
          </ac:spMkLst>
        </pc:spChg>
        <pc:spChg chg="del">
          <ac:chgData name="Verbrugge Aline" userId="S::aline.verbrugge@vlaanderen.be::38e90b0a-c2da-403c-be89-d467f5b9de66" providerId="AD" clId="Web-{8982CD19-A9B7-ED8D-0458-5202F934CCA8}" dt="2024-01-08T13:44:06.646" v="178"/>
          <ac:spMkLst>
            <pc:docMk/>
            <pc:sldMk cId="164944565" sldId="420"/>
            <ac:spMk id="752" creationId="{99271ABD-21EC-01E6-F834-9A77D6FC6E47}"/>
          </ac:spMkLst>
        </pc:spChg>
        <pc:spChg chg="del">
          <ac:chgData name="Verbrugge Aline" userId="S::aline.verbrugge@vlaanderen.be::38e90b0a-c2da-403c-be89-d467f5b9de66" providerId="AD" clId="Web-{8982CD19-A9B7-ED8D-0458-5202F934CCA8}" dt="2024-01-08T13:44:06.646" v="192"/>
          <ac:spMkLst>
            <pc:docMk/>
            <pc:sldMk cId="164944565" sldId="420"/>
            <ac:spMk id="753" creationId="{738EEB6B-B98C-A74C-8B5B-7D209138B15D}"/>
          </ac:spMkLst>
        </pc:spChg>
        <pc:spChg chg="del">
          <ac:chgData name="Verbrugge Aline" userId="S::aline.verbrugge@vlaanderen.be::38e90b0a-c2da-403c-be89-d467f5b9de66" providerId="AD" clId="Web-{8982CD19-A9B7-ED8D-0458-5202F934CCA8}" dt="2024-01-08T13:44:06.646" v="191"/>
          <ac:spMkLst>
            <pc:docMk/>
            <pc:sldMk cId="164944565" sldId="420"/>
            <ac:spMk id="754" creationId="{084D4C53-E761-B13B-0837-94C02CFF50F6}"/>
          </ac:spMkLst>
        </pc:spChg>
        <pc:spChg chg="del">
          <ac:chgData name="Verbrugge Aline" userId="S::aline.verbrugge@vlaanderen.be::38e90b0a-c2da-403c-be89-d467f5b9de66" providerId="AD" clId="Web-{8982CD19-A9B7-ED8D-0458-5202F934CCA8}" dt="2024-01-08T13:44:06.646" v="190"/>
          <ac:spMkLst>
            <pc:docMk/>
            <pc:sldMk cId="164944565" sldId="420"/>
            <ac:spMk id="755" creationId="{764910B7-91D8-6716-2793-883A9C7C3977}"/>
          </ac:spMkLst>
        </pc:spChg>
        <pc:spChg chg="del">
          <ac:chgData name="Verbrugge Aline" userId="S::aline.verbrugge@vlaanderen.be::38e90b0a-c2da-403c-be89-d467f5b9de66" providerId="AD" clId="Web-{8982CD19-A9B7-ED8D-0458-5202F934CCA8}" dt="2024-01-08T13:44:06.646" v="189"/>
          <ac:spMkLst>
            <pc:docMk/>
            <pc:sldMk cId="164944565" sldId="420"/>
            <ac:spMk id="759" creationId="{9EA8368F-6E9D-6027-1D63-FF553EAA73FB}"/>
          </ac:spMkLst>
        </pc:spChg>
        <pc:spChg chg="del">
          <ac:chgData name="Verbrugge Aline" userId="S::aline.verbrugge@vlaanderen.be::38e90b0a-c2da-403c-be89-d467f5b9de66" providerId="AD" clId="Web-{8982CD19-A9B7-ED8D-0458-5202F934CCA8}" dt="2024-01-08T13:44:06.646" v="188"/>
          <ac:spMkLst>
            <pc:docMk/>
            <pc:sldMk cId="164944565" sldId="420"/>
            <ac:spMk id="760" creationId="{02032F17-4242-9A8B-A889-D798B2AE4AFA}"/>
          </ac:spMkLst>
        </pc:spChg>
        <pc:spChg chg="del">
          <ac:chgData name="Verbrugge Aline" userId="S::aline.verbrugge@vlaanderen.be::38e90b0a-c2da-403c-be89-d467f5b9de66" providerId="AD" clId="Web-{8982CD19-A9B7-ED8D-0458-5202F934CCA8}" dt="2024-01-08T13:44:06.646" v="187"/>
          <ac:spMkLst>
            <pc:docMk/>
            <pc:sldMk cId="164944565" sldId="420"/>
            <ac:spMk id="761" creationId="{91F24DC3-59B2-DB4C-93EC-C70488B89BA1}"/>
          </ac:spMkLst>
        </pc:spChg>
        <pc:spChg chg="del">
          <ac:chgData name="Verbrugge Aline" userId="S::aline.verbrugge@vlaanderen.be::38e90b0a-c2da-403c-be89-d467f5b9de66" providerId="AD" clId="Web-{8982CD19-A9B7-ED8D-0458-5202F934CCA8}" dt="2024-01-08T13:44:06.646" v="186"/>
          <ac:spMkLst>
            <pc:docMk/>
            <pc:sldMk cId="164944565" sldId="420"/>
            <ac:spMk id="762" creationId="{C26CB36C-2163-20F9-4A92-0C93F2B26E64}"/>
          </ac:spMkLst>
        </pc:spChg>
        <pc:spChg chg="del">
          <ac:chgData name="Verbrugge Aline" userId="S::aline.verbrugge@vlaanderen.be::38e90b0a-c2da-403c-be89-d467f5b9de66" providerId="AD" clId="Web-{8982CD19-A9B7-ED8D-0458-5202F934CCA8}" dt="2024-01-08T13:44:06.646" v="185"/>
          <ac:spMkLst>
            <pc:docMk/>
            <pc:sldMk cId="164944565" sldId="420"/>
            <ac:spMk id="765" creationId="{50604366-20DC-65F4-A2D5-AF0043D16384}"/>
          </ac:spMkLst>
        </pc:spChg>
        <pc:spChg chg="del">
          <ac:chgData name="Verbrugge Aline" userId="S::aline.verbrugge@vlaanderen.be::38e90b0a-c2da-403c-be89-d467f5b9de66" providerId="AD" clId="Web-{8982CD19-A9B7-ED8D-0458-5202F934CCA8}" dt="2024-01-08T13:44:06.646" v="184"/>
          <ac:spMkLst>
            <pc:docMk/>
            <pc:sldMk cId="164944565" sldId="420"/>
            <ac:spMk id="766" creationId="{83968246-2B12-0803-53A6-003C0AFEBFA0}"/>
          </ac:spMkLst>
        </pc:spChg>
        <pc:spChg chg="del">
          <ac:chgData name="Verbrugge Aline" userId="S::aline.verbrugge@vlaanderen.be::38e90b0a-c2da-403c-be89-d467f5b9de66" providerId="AD" clId="Web-{8982CD19-A9B7-ED8D-0458-5202F934CCA8}" dt="2024-01-08T13:44:06.646" v="182"/>
          <ac:spMkLst>
            <pc:docMk/>
            <pc:sldMk cId="164944565" sldId="420"/>
            <ac:spMk id="768" creationId="{88F1CE14-5A94-C469-84AA-42DAE85A85DB}"/>
          </ac:spMkLst>
        </pc:spChg>
        <pc:spChg chg="del">
          <ac:chgData name="Verbrugge Aline" userId="S::aline.verbrugge@vlaanderen.be::38e90b0a-c2da-403c-be89-d467f5b9de66" providerId="AD" clId="Web-{8982CD19-A9B7-ED8D-0458-5202F934CCA8}" dt="2024-01-08T13:44:06.646" v="181"/>
          <ac:spMkLst>
            <pc:docMk/>
            <pc:sldMk cId="164944565" sldId="420"/>
            <ac:spMk id="769" creationId="{4D803023-BBA4-ED09-7B21-4A078E60E614}"/>
          </ac:spMkLst>
        </pc:spChg>
        <pc:spChg chg="del">
          <ac:chgData name="Verbrugge Aline" userId="S::aline.verbrugge@vlaanderen.be::38e90b0a-c2da-403c-be89-d467f5b9de66" providerId="AD" clId="Web-{8982CD19-A9B7-ED8D-0458-5202F934CCA8}" dt="2024-01-08T13:44:06.646" v="180"/>
          <ac:spMkLst>
            <pc:docMk/>
            <pc:sldMk cId="164944565" sldId="420"/>
            <ac:spMk id="770" creationId="{941846C8-41E9-724F-5018-87FB38264585}"/>
          </ac:spMkLst>
        </pc:spChg>
        <pc:spChg chg="mod">
          <ac:chgData name="Verbrugge Aline" userId="S::aline.verbrugge@vlaanderen.be::38e90b0a-c2da-403c-be89-d467f5b9de66" providerId="AD" clId="Web-{8982CD19-A9B7-ED8D-0458-5202F934CCA8}" dt="2024-01-08T13:44:45.054" v="237" actId="20577"/>
          <ac:spMkLst>
            <pc:docMk/>
            <pc:sldMk cId="164944565" sldId="420"/>
            <ac:spMk id="771" creationId="{9CABDA34-9FB5-661A-A871-F5DE1926F0AA}"/>
          </ac:spMkLst>
        </pc:spChg>
        <pc:cxnChg chg="del">
          <ac:chgData name="Verbrugge Aline" userId="S::aline.verbrugge@vlaanderen.be::38e90b0a-c2da-403c-be89-d467f5b9de66" providerId="AD" clId="Web-{8982CD19-A9B7-ED8D-0458-5202F934CCA8}" dt="2024-01-08T13:44:06.646" v="203"/>
          <ac:cxnSpMkLst>
            <pc:docMk/>
            <pc:sldMk cId="164944565" sldId="420"/>
            <ac:cxnSpMk id="2" creationId="{40462DB5-A152-EE6D-D94B-D95C713966E1}"/>
          </ac:cxnSpMkLst>
        </pc:cxnChg>
        <pc:cxnChg chg="del">
          <ac:chgData name="Verbrugge Aline" userId="S::aline.verbrugge@vlaanderen.be::38e90b0a-c2da-403c-be89-d467f5b9de66" providerId="AD" clId="Web-{8982CD19-A9B7-ED8D-0458-5202F934CCA8}" dt="2024-01-08T13:44:06.646" v="175"/>
          <ac:cxnSpMkLst>
            <pc:docMk/>
            <pc:sldMk cId="164944565" sldId="420"/>
            <ac:cxnSpMk id="9" creationId="{61664B93-A146-CDAF-3B71-DFADCD8E1933}"/>
          </ac:cxnSpMkLst>
        </pc:cxnChg>
        <pc:cxnChg chg="del">
          <ac:chgData name="Verbrugge Aline" userId="S::aline.verbrugge@vlaanderen.be::38e90b0a-c2da-403c-be89-d467f5b9de66" providerId="AD" clId="Web-{8982CD19-A9B7-ED8D-0458-5202F934CCA8}" dt="2024-01-08T13:44:06.646" v="201"/>
          <ac:cxnSpMkLst>
            <pc:docMk/>
            <pc:sldMk cId="164944565" sldId="420"/>
            <ac:cxnSpMk id="739" creationId="{6948E6F1-E0CF-BB44-6D89-9A0438456318}"/>
          </ac:cxnSpMkLst>
        </pc:cxnChg>
        <pc:cxnChg chg="del">
          <ac:chgData name="Verbrugge Aline" userId="S::aline.verbrugge@vlaanderen.be::38e90b0a-c2da-403c-be89-d467f5b9de66" providerId="AD" clId="Web-{8982CD19-A9B7-ED8D-0458-5202F934CCA8}" dt="2024-01-08T13:44:06.646" v="200"/>
          <ac:cxnSpMkLst>
            <pc:docMk/>
            <pc:sldMk cId="164944565" sldId="420"/>
            <ac:cxnSpMk id="742" creationId="{C505BD72-BA56-5D34-5A5E-BA29A88239AF}"/>
          </ac:cxnSpMkLst>
        </pc:cxnChg>
        <pc:cxnChg chg="del">
          <ac:chgData name="Verbrugge Aline" userId="S::aline.verbrugge@vlaanderen.be::38e90b0a-c2da-403c-be89-d467f5b9de66" providerId="AD" clId="Web-{8982CD19-A9B7-ED8D-0458-5202F934CCA8}" dt="2024-01-08T13:44:06.646" v="199"/>
          <ac:cxnSpMkLst>
            <pc:docMk/>
            <pc:sldMk cId="164944565" sldId="420"/>
            <ac:cxnSpMk id="745" creationId="{048643B6-B602-EE24-2FD2-513107F9E31F}"/>
          </ac:cxnSpMkLst>
        </pc:cxnChg>
        <pc:cxnChg chg="del">
          <ac:chgData name="Verbrugge Aline" userId="S::aline.verbrugge@vlaanderen.be::38e90b0a-c2da-403c-be89-d467f5b9de66" providerId="AD" clId="Web-{8982CD19-A9B7-ED8D-0458-5202F934CCA8}" dt="2024-01-08T13:44:06.646" v="204"/>
          <ac:cxnSpMkLst>
            <pc:docMk/>
            <pc:sldMk cId="164944565" sldId="420"/>
            <ac:cxnSpMk id="764" creationId="{47C57298-673B-49D3-B270-6569B634D100}"/>
          </ac:cxnSpMkLst>
        </pc:cxnChg>
        <pc:cxnChg chg="del">
          <ac:chgData name="Verbrugge Aline" userId="S::aline.verbrugge@vlaanderen.be::38e90b0a-c2da-403c-be89-d467f5b9de66" providerId="AD" clId="Web-{8982CD19-A9B7-ED8D-0458-5202F934CCA8}" dt="2024-01-08T13:44:06.646" v="202"/>
          <ac:cxnSpMkLst>
            <pc:docMk/>
            <pc:sldMk cId="164944565" sldId="420"/>
            <ac:cxnSpMk id="767" creationId="{822D834A-6BF3-CA4C-AA81-3E0793AD7B91}"/>
          </ac:cxnSpMkLst>
        </pc:cxnChg>
      </pc:sldChg>
      <pc:sldChg chg="addSp delSp modSp add del">
        <pc:chgData name="Verbrugge Aline" userId="S::aline.verbrugge@vlaanderen.be::38e90b0a-c2da-403c-be89-d467f5b9de66" providerId="AD" clId="Web-{8982CD19-A9B7-ED8D-0458-5202F934CCA8}" dt="2024-01-08T15:19:48.593" v="1216" actId="20577"/>
        <pc:sldMkLst>
          <pc:docMk/>
          <pc:sldMk cId="591493087" sldId="421"/>
        </pc:sldMkLst>
        <pc:spChg chg="del">
          <ac:chgData name="Verbrugge Aline" userId="S::aline.verbrugge@vlaanderen.be::38e90b0a-c2da-403c-be89-d467f5b9de66" providerId="AD" clId="Web-{8982CD19-A9B7-ED8D-0458-5202F934CCA8}" dt="2024-01-08T15:19:40.858" v="1214"/>
          <ac:spMkLst>
            <pc:docMk/>
            <pc:sldMk cId="591493087" sldId="421"/>
            <ac:spMk id="2" creationId="{DD51B52E-9704-6C8C-8A63-1465AF04C8BF}"/>
          </ac:spMkLst>
        </pc:spChg>
        <pc:spChg chg="add mod">
          <ac:chgData name="Verbrugge Aline" userId="S::aline.verbrugge@vlaanderen.be::38e90b0a-c2da-403c-be89-d467f5b9de66" providerId="AD" clId="Web-{8982CD19-A9B7-ED8D-0458-5202F934CCA8}" dt="2024-01-08T15:19:40.858" v="1214"/>
          <ac:spMkLst>
            <pc:docMk/>
            <pc:sldMk cId="591493087" sldId="421"/>
            <ac:spMk id="6" creationId="{15CE72CD-1EF8-9D36-1580-3CD3ABE70EE2}"/>
          </ac:spMkLst>
        </pc:spChg>
        <pc:spChg chg="add mod">
          <ac:chgData name="Verbrugge Aline" userId="S::aline.verbrugge@vlaanderen.be::38e90b0a-c2da-403c-be89-d467f5b9de66" providerId="AD" clId="Web-{8982CD19-A9B7-ED8D-0458-5202F934CCA8}" dt="2024-01-08T15:19:48.593" v="1216" actId="20577"/>
          <ac:spMkLst>
            <pc:docMk/>
            <pc:sldMk cId="591493087" sldId="421"/>
            <ac:spMk id="8" creationId="{ED0D6504-B4CD-1B9A-9112-92F9B44EFF6C}"/>
          </ac:spMkLst>
        </pc:spChg>
      </pc:sldChg>
      <pc:sldChg chg="addSp delSp modSp add del">
        <pc:chgData name="Verbrugge Aline" userId="S::aline.verbrugge@vlaanderen.be::38e90b0a-c2da-403c-be89-d467f5b9de66" providerId="AD" clId="Web-{8982CD19-A9B7-ED8D-0458-5202F934CCA8}" dt="2024-01-08T15:19:29.983" v="1213"/>
        <pc:sldMkLst>
          <pc:docMk/>
          <pc:sldMk cId="2187270440" sldId="422"/>
        </pc:sldMkLst>
        <pc:spChg chg="del">
          <ac:chgData name="Verbrugge Aline" userId="S::aline.verbrugge@vlaanderen.be::38e90b0a-c2da-403c-be89-d467f5b9de66" providerId="AD" clId="Web-{8982CD19-A9B7-ED8D-0458-5202F934CCA8}" dt="2024-01-08T15:19:28.733" v="1212"/>
          <ac:spMkLst>
            <pc:docMk/>
            <pc:sldMk cId="2187270440" sldId="422"/>
            <ac:spMk id="2" creationId="{DD51B52E-9704-6C8C-8A63-1465AF04C8BF}"/>
          </ac:spMkLst>
        </pc:spChg>
        <pc:spChg chg="add mod">
          <ac:chgData name="Verbrugge Aline" userId="S::aline.verbrugge@vlaanderen.be::38e90b0a-c2da-403c-be89-d467f5b9de66" providerId="AD" clId="Web-{8982CD19-A9B7-ED8D-0458-5202F934CCA8}" dt="2024-01-08T15:19:28.733" v="1212"/>
          <ac:spMkLst>
            <pc:docMk/>
            <pc:sldMk cId="2187270440" sldId="422"/>
            <ac:spMk id="6" creationId="{CEC49608-C0AF-3480-5EED-5E130C3EA148}"/>
          </ac:spMkLst>
        </pc:spChg>
        <pc:spChg chg="add">
          <ac:chgData name="Verbrugge Aline" userId="S::aline.verbrugge@vlaanderen.be::38e90b0a-c2da-403c-be89-d467f5b9de66" providerId="AD" clId="Web-{8982CD19-A9B7-ED8D-0458-5202F934CCA8}" dt="2024-01-08T15:19:29.983" v="1213"/>
          <ac:spMkLst>
            <pc:docMk/>
            <pc:sldMk cId="2187270440" sldId="422"/>
            <ac:spMk id="8" creationId="{A23A1569-B7F8-ED5E-0C7C-B9F5F7BB0F0E}"/>
          </ac:spMkLst>
        </pc:spChg>
      </pc:sldChg>
      <pc:sldChg chg="addSp delSp modSp add del">
        <pc:chgData name="Verbrugge Aline" userId="S::aline.verbrugge@vlaanderen.be::38e90b0a-c2da-403c-be89-d467f5b9de66" providerId="AD" clId="Web-{8982CD19-A9B7-ED8D-0458-5202F934CCA8}" dt="2024-01-08T15:19:23.811" v="1211"/>
        <pc:sldMkLst>
          <pc:docMk/>
          <pc:sldMk cId="2503748877" sldId="423"/>
        </pc:sldMkLst>
        <pc:spChg chg="del">
          <ac:chgData name="Verbrugge Aline" userId="S::aline.verbrugge@vlaanderen.be::38e90b0a-c2da-403c-be89-d467f5b9de66" providerId="AD" clId="Web-{8982CD19-A9B7-ED8D-0458-5202F934CCA8}" dt="2024-01-08T15:19:23.139" v="1210"/>
          <ac:spMkLst>
            <pc:docMk/>
            <pc:sldMk cId="2503748877" sldId="423"/>
            <ac:spMk id="2" creationId="{DD51B52E-9704-6C8C-8A63-1465AF04C8BF}"/>
          </ac:spMkLst>
        </pc:spChg>
        <pc:spChg chg="add mod">
          <ac:chgData name="Verbrugge Aline" userId="S::aline.verbrugge@vlaanderen.be::38e90b0a-c2da-403c-be89-d467f5b9de66" providerId="AD" clId="Web-{8982CD19-A9B7-ED8D-0458-5202F934CCA8}" dt="2024-01-08T15:19:23.139" v="1210"/>
          <ac:spMkLst>
            <pc:docMk/>
            <pc:sldMk cId="2503748877" sldId="423"/>
            <ac:spMk id="4" creationId="{60FA747B-B970-8714-3CD1-AD735F5A39FE}"/>
          </ac:spMkLst>
        </pc:spChg>
        <pc:spChg chg="add">
          <ac:chgData name="Verbrugge Aline" userId="S::aline.verbrugge@vlaanderen.be::38e90b0a-c2da-403c-be89-d467f5b9de66" providerId="AD" clId="Web-{8982CD19-A9B7-ED8D-0458-5202F934CCA8}" dt="2024-01-08T15:19:23.811" v="1211"/>
          <ac:spMkLst>
            <pc:docMk/>
            <pc:sldMk cId="2503748877" sldId="423"/>
            <ac:spMk id="7" creationId="{6CA69CFF-4A8A-962A-6ACA-630261B80D3A}"/>
          </ac:spMkLst>
        </pc:spChg>
      </pc:sldChg>
      <pc:sldChg chg="addSp delSp modSp add del">
        <pc:chgData name="Verbrugge Aline" userId="S::aline.verbrugge@vlaanderen.be::38e90b0a-c2da-403c-be89-d467f5b9de66" providerId="AD" clId="Web-{8982CD19-A9B7-ED8D-0458-5202F934CCA8}" dt="2024-01-08T15:19:19.685" v="1209" actId="20577"/>
        <pc:sldMkLst>
          <pc:docMk/>
          <pc:sldMk cId="1424603977" sldId="424"/>
        </pc:sldMkLst>
        <pc:spChg chg="del">
          <ac:chgData name="Verbrugge Aline" userId="S::aline.verbrugge@vlaanderen.be::38e90b0a-c2da-403c-be89-d467f5b9de66" providerId="AD" clId="Web-{8982CD19-A9B7-ED8D-0458-5202F934CCA8}" dt="2024-01-08T15:19:14.560" v="1207"/>
          <ac:spMkLst>
            <pc:docMk/>
            <pc:sldMk cId="1424603977" sldId="424"/>
            <ac:spMk id="2" creationId="{DD51B52E-9704-6C8C-8A63-1465AF04C8BF}"/>
          </ac:spMkLst>
        </pc:spChg>
        <pc:spChg chg="add mod">
          <ac:chgData name="Verbrugge Aline" userId="S::aline.verbrugge@vlaanderen.be::38e90b0a-c2da-403c-be89-d467f5b9de66" providerId="AD" clId="Web-{8982CD19-A9B7-ED8D-0458-5202F934CCA8}" dt="2024-01-08T15:19:19.685" v="1209" actId="20577"/>
          <ac:spMkLst>
            <pc:docMk/>
            <pc:sldMk cId="1424603977" sldId="424"/>
            <ac:spMk id="7" creationId="{E564FD6F-12E4-0340-7E86-F7DE9D040535}"/>
          </ac:spMkLst>
        </pc:spChg>
      </pc:sldChg>
      <pc:sldChg chg="addSp delSp modSp add del">
        <pc:chgData name="Verbrugge Aline" userId="S::aline.verbrugge@vlaanderen.be::38e90b0a-c2da-403c-be89-d467f5b9de66" providerId="AD" clId="Web-{8982CD19-A9B7-ED8D-0458-5202F934CCA8}" dt="2024-01-08T15:19:09.545" v="1206"/>
        <pc:sldMkLst>
          <pc:docMk/>
          <pc:sldMk cId="4028098871" sldId="425"/>
        </pc:sldMkLst>
        <pc:spChg chg="del">
          <ac:chgData name="Verbrugge Aline" userId="S::aline.verbrugge@vlaanderen.be::38e90b0a-c2da-403c-be89-d467f5b9de66" providerId="AD" clId="Web-{8982CD19-A9B7-ED8D-0458-5202F934CCA8}" dt="2024-01-08T15:19:09.123" v="1205"/>
          <ac:spMkLst>
            <pc:docMk/>
            <pc:sldMk cId="4028098871" sldId="425"/>
            <ac:spMk id="3" creationId="{6E616454-46CE-77AD-9E19-E5044F9EE17E}"/>
          </ac:spMkLst>
        </pc:spChg>
        <pc:spChg chg="add mod">
          <ac:chgData name="Verbrugge Aline" userId="S::aline.verbrugge@vlaanderen.be::38e90b0a-c2da-403c-be89-d467f5b9de66" providerId="AD" clId="Web-{8982CD19-A9B7-ED8D-0458-5202F934CCA8}" dt="2024-01-08T15:19:09.123" v="1205"/>
          <ac:spMkLst>
            <pc:docMk/>
            <pc:sldMk cId="4028098871" sldId="425"/>
            <ac:spMk id="4" creationId="{A69B97CE-1476-32A8-5A4F-AD4909920132}"/>
          </ac:spMkLst>
        </pc:spChg>
        <pc:spChg chg="add">
          <ac:chgData name="Verbrugge Aline" userId="S::aline.verbrugge@vlaanderen.be::38e90b0a-c2da-403c-be89-d467f5b9de66" providerId="AD" clId="Web-{8982CD19-A9B7-ED8D-0458-5202F934CCA8}" dt="2024-01-08T15:19:09.545" v="1206"/>
          <ac:spMkLst>
            <pc:docMk/>
            <pc:sldMk cId="4028098871" sldId="425"/>
            <ac:spMk id="6" creationId="{98C589A3-14D8-523A-1AE6-29018737B3DB}"/>
          </ac:spMkLst>
        </pc:spChg>
      </pc:sldChg>
      <pc:sldChg chg="modSp add del">
        <pc:chgData name="Verbrugge Aline" userId="S::aline.verbrugge@vlaanderen.be::38e90b0a-c2da-403c-be89-d467f5b9de66" providerId="AD" clId="Web-{8982CD19-A9B7-ED8D-0458-5202F934CCA8}" dt="2024-01-08T15:19:00.529" v="1204"/>
        <pc:sldMkLst>
          <pc:docMk/>
          <pc:sldMk cId="2012232899" sldId="426"/>
        </pc:sldMkLst>
        <pc:spChg chg="mod">
          <ac:chgData name="Verbrugge Aline" userId="S::aline.verbrugge@vlaanderen.be::38e90b0a-c2da-403c-be89-d467f5b9de66" providerId="AD" clId="Web-{8982CD19-A9B7-ED8D-0458-5202F934CCA8}" dt="2024-01-08T15:19:00.529" v="1204"/>
          <ac:spMkLst>
            <pc:docMk/>
            <pc:sldMk cId="2012232899" sldId="426"/>
            <ac:spMk id="2" creationId="{DD51B52E-9704-6C8C-8A63-1465AF04C8BF}"/>
          </ac:spMkLst>
        </pc:spChg>
      </pc:sldChg>
      <pc:sldChg chg="addSp delSp modSp add del">
        <pc:chgData name="Verbrugge Aline" userId="S::aline.verbrugge@vlaanderen.be::38e90b0a-c2da-403c-be89-d467f5b9de66" providerId="AD" clId="Web-{8982CD19-A9B7-ED8D-0458-5202F934CCA8}" dt="2024-01-08T15:21:14.346" v="1225"/>
        <pc:sldMkLst>
          <pc:docMk/>
          <pc:sldMk cId="2420829100" sldId="427"/>
        </pc:sldMkLst>
        <pc:spChg chg="del">
          <ac:chgData name="Verbrugge Aline" userId="S::aline.verbrugge@vlaanderen.be::38e90b0a-c2da-403c-be89-d467f5b9de66" providerId="AD" clId="Web-{8982CD19-A9B7-ED8D-0458-5202F934CCA8}" dt="2024-01-08T15:20:19.078" v="1221"/>
          <ac:spMkLst>
            <pc:docMk/>
            <pc:sldMk cId="2420829100" sldId="427"/>
            <ac:spMk id="2" creationId="{3F0C869A-2EF4-6EE2-4800-FE6B55B33B26}"/>
          </ac:spMkLst>
        </pc:spChg>
        <pc:spChg chg="add mod">
          <ac:chgData name="Verbrugge Aline" userId="S::aline.verbrugge@vlaanderen.be::38e90b0a-c2da-403c-be89-d467f5b9de66" providerId="AD" clId="Web-{8982CD19-A9B7-ED8D-0458-5202F934CCA8}" dt="2024-01-08T15:20:19.078" v="1221"/>
          <ac:spMkLst>
            <pc:docMk/>
            <pc:sldMk cId="2420829100" sldId="427"/>
            <ac:spMk id="4" creationId="{030F48B0-C18B-656B-8734-CCEA1B649ACA}"/>
          </ac:spMkLst>
        </pc:spChg>
        <pc:spChg chg="del mod">
          <ac:chgData name="Verbrugge Aline" userId="S::aline.verbrugge@vlaanderen.be::38e90b0a-c2da-403c-be89-d467f5b9de66" providerId="AD" clId="Web-{8982CD19-A9B7-ED8D-0458-5202F934CCA8}" dt="2024-01-08T15:21:13.487" v="1224"/>
          <ac:spMkLst>
            <pc:docMk/>
            <pc:sldMk cId="2420829100" sldId="427"/>
            <ac:spMk id="6" creationId="{955C4D09-2FAC-D55F-7856-701D662F6AB9}"/>
          </ac:spMkLst>
        </pc:spChg>
        <pc:spChg chg="add">
          <ac:chgData name="Verbrugge Aline" userId="S::aline.verbrugge@vlaanderen.be::38e90b0a-c2da-403c-be89-d467f5b9de66" providerId="AD" clId="Web-{8982CD19-A9B7-ED8D-0458-5202F934CCA8}" dt="2024-01-08T15:20:20.203" v="1222"/>
          <ac:spMkLst>
            <pc:docMk/>
            <pc:sldMk cId="2420829100" sldId="427"/>
            <ac:spMk id="9" creationId="{9138FAA1-C802-C35F-C6B6-F0462C1F78E9}"/>
          </ac:spMkLst>
        </pc:spChg>
        <pc:spChg chg="add">
          <ac:chgData name="Verbrugge Aline" userId="S::aline.verbrugge@vlaanderen.be::38e90b0a-c2da-403c-be89-d467f5b9de66" providerId="AD" clId="Web-{8982CD19-A9B7-ED8D-0458-5202F934CCA8}" dt="2024-01-08T15:21:14.346" v="1225"/>
          <ac:spMkLst>
            <pc:docMk/>
            <pc:sldMk cId="2420829100" sldId="427"/>
            <ac:spMk id="10" creationId="{87DE08E3-3D9A-8C5F-B098-BAA47614DAAB}"/>
          </ac:spMkLst>
        </pc:spChg>
      </pc:sldChg>
      <pc:sldChg chg="addSp delSp modSp add del">
        <pc:chgData name="Verbrugge Aline" userId="S::aline.verbrugge@vlaanderen.be::38e90b0a-c2da-403c-be89-d467f5b9de66" providerId="AD" clId="Web-{8982CD19-A9B7-ED8D-0458-5202F934CCA8}" dt="2024-01-08T15:20:15.609" v="1220"/>
        <pc:sldMkLst>
          <pc:docMk/>
          <pc:sldMk cId="1770196749" sldId="428"/>
        </pc:sldMkLst>
        <pc:spChg chg="del">
          <ac:chgData name="Verbrugge Aline" userId="S::aline.verbrugge@vlaanderen.be::38e90b0a-c2da-403c-be89-d467f5b9de66" providerId="AD" clId="Web-{8982CD19-A9B7-ED8D-0458-5202F934CCA8}" dt="2024-01-08T15:20:14.984" v="1219"/>
          <ac:spMkLst>
            <pc:docMk/>
            <pc:sldMk cId="1770196749" sldId="428"/>
            <ac:spMk id="2" creationId="{8E91FBE1-7C23-4C02-FA08-C191D657AE08}"/>
          </ac:spMkLst>
        </pc:spChg>
        <pc:spChg chg="add mod">
          <ac:chgData name="Verbrugge Aline" userId="S::aline.verbrugge@vlaanderen.be::38e90b0a-c2da-403c-be89-d467f5b9de66" providerId="AD" clId="Web-{8982CD19-A9B7-ED8D-0458-5202F934CCA8}" dt="2024-01-08T15:20:14.984" v="1219"/>
          <ac:spMkLst>
            <pc:docMk/>
            <pc:sldMk cId="1770196749" sldId="428"/>
            <ac:spMk id="7" creationId="{F21CAB48-7519-7B1B-2FF4-2B2719E6D7CA}"/>
          </ac:spMkLst>
        </pc:spChg>
        <pc:spChg chg="add">
          <ac:chgData name="Verbrugge Aline" userId="S::aline.verbrugge@vlaanderen.be::38e90b0a-c2da-403c-be89-d467f5b9de66" providerId="AD" clId="Web-{8982CD19-A9B7-ED8D-0458-5202F934CCA8}" dt="2024-01-08T15:20:15.609" v="1220"/>
          <ac:spMkLst>
            <pc:docMk/>
            <pc:sldMk cId="1770196749" sldId="428"/>
            <ac:spMk id="9" creationId="{25A1713D-D659-1A53-74B8-2BD3864CF323}"/>
          </ac:spMkLst>
        </pc:spChg>
      </pc:sldChg>
      <pc:sldChg chg="addSp delSp modSp add del">
        <pc:chgData name="Verbrugge Aline" userId="S::aline.verbrugge@vlaanderen.be::38e90b0a-c2da-403c-be89-d467f5b9de66" providerId="AD" clId="Web-{8982CD19-A9B7-ED8D-0458-5202F934CCA8}" dt="2024-01-08T15:20:10.578" v="1218"/>
        <pc:sldMkLst>
          <pc:docMk/>
          <pc:sldMk cId="2799756825" sldId="429"/>
        </pc:sldMkLst>
        <pc:spChg chg="add mod">
          <ac:chgData name="Verbrugge Aline" userId="S::aline.verbrugge@vlaanderen.be::38e90b0a-c2da-403c-be89-d467f5b9de66" providerId="AD" clId="Web-{8982CD19-A9B7-ED8D-0458-5202F934CCA8}" dt="2024-01-08T15:20:09.906" v="1217"/>
          <ac:spMkLst>
            <pc:docMk/>
            <pc:sldMk cId="2799756825" sldId="429"/>
            <ac:spMk id="5" creationId="{A495183E-9722-0070-CD2F-61E7325DE1BE}"/>
          </ac:spMkLst>
        </pc:spChg>
        <pc:spChg chg="del">
          <ac:chgData name="Verbrugge Aline" userId="S::aline.verbrugge@vlaanderen.be::38e90b0a-c2da-403c-be89-d467f5b9de66" providerId="AD" clId="Web-{8982CD19-A9B7-ED8D-0458-5202F934CCA8}" dt="2024-01-08T15:20:09.906" v="1217"/>
          <ac:spMkLst>
            <pc:docMk/>
            <pc:sldMk cId="2799756825" sldId="429"/>
            <ac:spMk id="7" creationId="{43B81A02-99C8-6792-61C7-A7F0F889230F}"/>
          </ac:spMkLst>
        </pc:spChg>
        <pc:spChg chg="add">
          <ac:chgData name="Verbrugge Aline" userId="S::aline.verbrugge@vlaanderen.be::38e90b0a-c2da-403c-be89-d467f5b9de66" providerId="AD" clId="Web-{8982CD19-A9B7-ED8D-0458-5202F934CCA8}" dt="2024-01-08T15:20:10.578" v="1218"/>
          <ac:spMkLst>
            <pc:docMk/>
            <pc:sldMk cId="2799756825" sldId="429"/>
            <ac:spMk id="9" creationId="{68CD284C-6FDE-849D-1149-0DEDF8BD3F48}"/>
          </ac:spMkLst>
        </pc:spChg>
      </pc:sldChg>
      <pc:sldChg chg="modSp add del">
        <pc:chgData name="Verbrugge Aline" userId="S::aline.verbrugge@vlaanderen.be::38e90b0a-c2da-403c-be89-d467f5b9de66" providerId="AD" clId="Web-{8982CD19-A9B7-ED8D-0458-5202F934CCA8}" dt="2024-01-08T15:17:12.900" v="1203" actId="20577"/>
        <pc:sldMkLst>
          <pc:docMk/>
          <pc:sldMk cId="3756852626" sldId="430"/>
        </pc:sldMkLst>
        <pc:spChg chg="mod">
          <ac:chgData name="Verbrugge Aline" userId="S::aline.verbrugge@vlaanderen.be::38e90b0a-c2da-403c-be89-d467f5b9de66" providerId="AD" clId="Web-{8982CD19-A9B7-ED8D-0458-5202F934CCA8}" dt="2024-01-08T15:17:12.900" v="1203" actId="20577"/>
          <ac:spMkLst>
            <pc:docMk/>
            <pc:sldMk cId="3756852626" sldId="430"/>
            <ac:spMk id="7" creationId="{43B81A02-99C8-6792-61C7-A7F0F889230F}"/>
          </ac:spMkLst>
        </pc:spChg>
      </pc:sldChg>
      <pc:sldChg chg="modSp add del">
        <pc:chgData name="Verbrugge Aline" userId="S::aline.verbrugge@vlaanderen.be::38e90b0a-c2da-403c-be89-d467f5b9de66" providerId="AD" clId="Web-{8982CD19-A9B7-ED8D-0458-5202F934CCA8}" dt="2024-01-08T15:16:55.602" v="1200" actId="20577"/>
        <pc:sldMkLst>
          <pc:docMk/>
          <pc:sldMk cId="2673175710" sldId="431"/>
        </pc:sldMkLst>
        <pc:spChg chg="mod">
          <ac:chgData name="Verbrugge Aline" userId="S::aline.verbrugge@vlaanderen.be::38e90b0a-c2da-403c-be89-d467f5b9de66" providerId="AD" clId="Web-{8982CD19-A9B7-ED8D-0458-5202F934CCA8}" dt="2024-01-08T15:16:55.602" v="1200" actId="20577"/>
          <ac:spMkLst>
            <pc:docMk/>
            <pc:sldMk cId="2673175710" sldId="431"/>
            <ac:spMk id="2" creationId="{47D4D68D-5277-6DED-2AEF-F0BB1AC5FAA7}"/>
          </ac:spMkLst>
        </pc:spChg>
      </pc:sldChg>
      <pc:sldChg chg="addSp add del">
        <pc:chgData name="Verbrugge Aline" userId="S::aline.verbrugge@vlaanderen.be::38e90b0a-c2da-403c-be89-d467f5b9de66" providerId="AD" clId="Web-{8982CD19-A9B7-ED8D-0458-5202F934CCA8}" dt="2024-01-08T15:16:10.882" v="1191"/>
        <pc:sldMkLst>
          <pc:docMk/>
          <pc:sldMk cId="3380041930" sldId="432"/>
        </pc:sldMkLst>
        <pc:spChg chg="add">
          <ac:chgData name="Verbrugge Aline" userId="S::aline.verbrugge@vlaanderen.be::38e90b0a-c2da-403c-be89-d467f5b9de66" providerId="AD" clId="Web-{8982CD19-A9B7-ED8D-0458-5202F934CCA8}" dt="2024-01-08T15:16:10.882" v="1191"/>
          <ac:spMkLst>
            <pc:docMk/>
            <pc:sldMk cId="3380041930" sldId="432"/>
            <ac:spMk id="3" creationId="{C8F9CDC2-29AD-C846-3ADB-01A34DB4AB51}"/>
          </ac:spMkLst>
        </pc:spChg>
      </pc:sldChg>
      <pc:sldMasterChg chg="add addSldLayout">
        <pc:chgData name="Verbrugge Aline" userId="S::aline.verbrugge@vlaanderen.be::38e90b0a-c2da-403c-be89-d467f5b9de66" providerId="AD" clId="Web-{8982CD19-A9B7-ED8D-0458-5202F934CCA8}" dt="2024-01-08T15:15:42.396" v="1179"/>
        <pc:sldMasterMkLst>
          <pc:docMk/>
          <pc:sldMasterMk cId="2448752663" sldId="2147483648"/>
        </pc:sldMasterMkLst>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2725198856" sldId="2147483649"/>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751646523" sldId="2147483650"/>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1684474706" sldId="2147483651"/>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3284135922" sldId="2147483652"/>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632399363" sldId="2147483653"/>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2320103270" sldId="2147483654"/>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3769174147" sldId="2147483655"/>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1448707445" sldId="2147483656"/>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18269199" sldId="2147483657"/>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2748264745" sldId="2147483658"/>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4277730060" sldId="2147483659"/>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612313944" sldId="2147483660"/>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170037070" sldId="2147483661"/>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1981682470" sldId="2147483662"/>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1878831640" sldId="2147483663"/>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2932202790" sldId="2147483666"/>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1083507953" sldId="2147483667"/>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2509375294" sldId="2147483668"/>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3786841163" sldId="2147483669"/>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762365259" sldId="2147483670"/>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285470251" sldId="2147483671"/>
          </pc:sldLayoutMkLst>
        </pc:sldLayoutChg>
        <pc:sldLayoutChg chg="add">
          <pc:chgData name="Verbrugge Aline" userId="S::aline.verbrugge@vlaanderen.be::38e90b0a-c2da-403c-be89-d467f5b9de66" providerId="AD" clId="Web-{8982CD19-A9B7-ED8D-0458-5202F934CCA8}" dt="2024-01-08T15:15:42.396" v="1179"/>
          <pc:sldLayoutMkLst>
            <pc:docMk/>
            <pc:sldMasterMk cId="2448752663" sldId="2147483648"/>
            <pc:sldLayoutMk cId="711943261" sldId="2147483672"/>
          </pc:sldLayoutMkLst>
        </pc:sldLayoutChg>
      </pc:sldMasterChg>
      <pc:sldMasterChg chg="replId modSldLayout">
        <pc:chgData name="Verbrugge Aline" userId="S::aline.verbrugge@vlaanderen.be::38e90b0a-c2da-403c-be89-d467f5b9de66" providerId="AD" clId="Web-{8982CD19-A9B7-ED8D-0458-5202F934CCA8}" dt="2024-01-08T15:15:42.396" v="1179"/>
        <pc:sldMasterMkLst>
          <pc:docMk/>
          <pc:sldMasterMk cId="0" sldId="2147483712"/>
        </pc:sldMasterMkLst>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13"/>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14"/>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15"/>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16"/>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17"/>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21"/>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22"/>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23"/>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24"/>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25"/>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26"/>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27"/>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28"/>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29"/>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12"/>
            <pc:sldLayoutMk cId="0" sldId="2147483730"/>
          </pc:sldLayoutMkLst>
        </pc:sldLayoutChg>
      </pc:sldMasterChg>
      <pc:sldMasterChg chg="replId modSldLayout">
        <pc:chgData name="Verbrugge Aline" userId="S::aline.verbrugge@vlaanderen.be::38e90b0a-c2da-403c-be89-d467f5b9de66" providerId="AD" clId="Web-{8982CD19-A9B7-ED8D-0458-5202F934CCA8}" dt="2024-01-08T15:15:42.396" v="1179"/>
        <pc:sldMasterMkLst>
          <pc:docMk/>
          <pc:sldMasterMk cId="0" sldId="2147483731"/>
        </pc:sldMasterMkLst>
        <pc:sldLayoutChg chg="replId">
          <pc:chgData name="Verbrugge Aline" userId="S::aline.verbrugge@vlaanderen.be::38e90b0a-c2da-403c-be89-d467f5b9de66" providerId="AD" clId="Web-{8982CD19-A9B7-ED8D-0458-5202F934CCA8}" dt="2024-01-08T15:15:42.396" v="1179"/>
          <pc:sldLayoutMkLst>
            <pc:docMk/>
            <pc:sldMasterMk cId="0" sldId="2147483731"/>
            <pc:sldLayoutMk cId="0" sldId="2147483718"/>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31"/>
            <pc:sldLayoutMk cId="0" sldId="2147483719"/>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31"/>
            <pc:sldLayoutMk cId="0" sldId="2147483720"/>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31"/>
            <pc:sldLayoutMk cId="0" sldId="2147483732"/>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31"/>
            <pc:sldLayoutMk cId="0" sldId="2147483733"/>
          </pc:sldLayoutMkLst>
        </pc:sldLayoutChg>
        <pc:sldLayoutChg chg="replId">
          <pc:chgData name="Verbrugge Aline" userId="S::aline.verbrugge@vlaanderen.be::38e90b0a-c2da-403c-be89-d467f5b9de66" providerId="AD" clId="Web-{8982CD19-A9B7-ED8D-0458-5202F934CCA8}" dt="2024-01-08T15:15:42.396" v="1179"/>
          <pc:sldLayoutMkLst>
            <pc:docMk/>
            <pc:sldMasterMk cId="0" sldId="2147483731"/>
            <pc:sldLayoutMk cId="0" sldId="2147483734"/>
          </pc:sldLayoutMkLst>
        </pc:sldLayoutChg>
      </pc:sldMasterChg>
    </pc:docChg>
  </pc:docChgLst>
  <pc:docChgLst>
    <pc:chgData name="De Cock Jitse" userId="S::jitse.decock@vlaanderen.be::9cc8e242-c866-4cc7-a24e-e9b48782583a" providerId="AD" clId="Web-{803363F6-505B-0AFB-F141-F848E0AB7A58}"/>
    <pc:docChg chg="modSld">
      <pc:chgData name="De Cock Jitse" userId="S::jitse.decock@vlaanderen.be::9cc8e242-c866-4cc7-a24e-e9b48782583a" providerId="AD" clId="Web-{803363F6-505B-0AFB-F141-F848E0AB7A58}" dt="2024-01-11T23:53:58.276" v="179"/>
      <pc:docMkLst>
        <pc:docMk/>
      </pc:docMkLst>
      <pc:sldChg chg="modSp addCm">
        <pc:chgData name="De Cock Jitse" userId="S::jitse.decock@vlaanderen.be::9cc8e242-c866-4cc7-a24e-e9b48782583a" providerId="AD" clId="Web-{803363F6-505B-0AFB-F141-F848E0AB7A58}" dt="2024-01-11T23:53:58.276" v="179"/>
        <pc:sldMkLst>
          <pc:docMk/>
          <pc:sldMk cId="0" sldId="260"/>
        </pc:sldMkLst>
        <pc:graphicFrameChg chg="mod modGraphic">
          <ac:chgData name="De Cock Jitse" userId="S::jitse.decock@vlaanderen.be::9cc8e242-c866-4cc7-a24e-e9b48782583a" providerId="AD" clId="Web-{803363F6-505B-0AFB-F141-F848E0AB7A58}" dt="2024-01-11T23:53:29.118" v="178"/>
          <ac:graphicFrameMkLst>
            <pc:docMk/>
            <pc:sldMk cId="0" sldId="260"/>
            <ac:graphicFrameMk id="405" creationId="{00000000-0000-0000-0000-000000000000}"/>
          </ac:graphicFrameMkLst>
        </pc:graphicFrameChg>
      </pc:sldChg>
    </pc:docChg>
  </pc:docChgLst>
  <pc:docChgLst>
    <pc:chgData name="Verbrugge Aline" userId="S::aline.verbrugge@vlaanderen.be::38e90b0a-c2da-403c-be89-d467f5b9de66" providerId="AD" clId="Web-{7A42B882-8168-5119-E805-2C2AEAB48D6F}"/>
    <pc:docChg chg="addSld delSld modSld sldOrd">
      <pc:chgData name="Verbrugge Aline" userId="S::aline.verbrugge@vlaanderen.be::38e90b0a-c2da-403c-be89-d467f5b9de66" providerId="AD" clId="Web-{7A42B882-8168-5119-E805-2C2AEAB48D6F}" dt="2024-01-12T12:39:06.387" v="782"/>
      <pc:docMkLst>
        <pc:docMk/>
      </pc:docMkLst>
      <pc:sldChg chg="delCm">
        <pc:chgData name="Verbrugge Aline" userId="S::aline.verbrugge@vlaanderen.be::38e90b0a-c2da-403c-be89-d467f5b9de66" providerId="AD" clId="Web-{7A42B882-8168-5119-E805-2C2AEAB48D6F}" dt="2024-01-12T12:38:57.434" v="779"/>
        <pc:sldMkLst>
          <pc:docMk/>
          <pc:sldMk cId="0" sldId="260"/>
        </pc:sldMkLst>
      </pc:sldChg>
      <pc:sldChg chg="modNotes">
        <pc:chgData name="Verbrugge Aline" userId="S::aline.verbrugge@vlaanderen.be::38e90b0a-c2da-403c-be89-d467f5b9de66" providerId="AD" clId="Web-{7A42B882-8168-5119-E805-2C2AEAB48D6F}" dt="2024-01-12T12:39:06.387" v="782"/>
        <pc:sldMkLst>
          <pc:docMk/>
          <pc:sldMk cId="0" sldId="262"/>
        </pc:sldMkLst>
      </pc:sldChg>
      <pc:sldChg chg="addSp delSp modSp addCm delCm">
        <pc:chgData name="Verbrugge Aline" userId="S::aline.verbrugge@vlaanderen.be::38e90b0a-c2da-403c-be89-d467f5b9de66" providerId="AD" clId="Web-{7A42B882-8168-5119-E805-2C2AEAB48D6F}" dt="2024-01-12T11:01:23.315" v="712" actId="1076"/>
        <pc:sldMkLst>
          <pc:docMk/>
          <pc:sldMk cId="0" sldId="302"/>
        </pc:sldMkLst>
        <pc:spChg chg="mod">
          <ac:chgData name="Verbrugge Aline" userId="S::aline.verbrugge@vlaanderen.be::38e90b0a-c2da-403c-be89-d467f5b9de66" providerId="AD" clId="Web-{7A42B882-8168-5119-E805-2C2AEAB48D6F}" dt="2024-01-12T10:52:27.678" v="673" actId="20577"/>
          <ac:spMkLst>
            <pc:docMk/>
            <pc:sldMk cId="0" sldId="302"/>
            <ac:spMk id="1017" creationId="{00000000-0000-0000-0000-000000000000}"/>
          </ac:spMkLst>
        </pc:spChg>
        <pc:picChg chg="add del mod">
          <ac:chgData name="Verbrugge Aline" userId="S::aline.verbrugge@vlaanderen.be::38e90b0a-c2da-403c-be89-d467f5b9de66" providerId="AD" clId="Web-{7A42B882-8168-5119-E805-2C2AEAB48D6F}" dt="2024-01-12T10:59:00.625" v="693"/>
          <ac:picMkLst>
            <pc:docMk/>
            <pc:sldMk cId="0" sldId="302"/>
            <ac:picMk id="2" creationId="{186135B4-AEEE-C12E-764A-226714183CB2}"/>
          </ac:picMkLst>
        </pc:picChg>
        <pc:picChg chg="del">
          <ac:chgData name="Verbrugge Aline" userId="S::aline.verbrugge@vlaanderen.be::38e90b0a-c2da-403c-be89-d467f5b9de66" providerId="AD" clId="Web-{7A42B882-8168-5119-E805-2C2AEAB48D6F}" dt="2024-01-12T08:16:30.515" v="11"/>
          <ac:picMkLst>
            <pc:docMk/>
            <pc:sldMk cId="0" sldId="302"/>
            <ac:picMk id="2" creationId="{FCA1757A-8685-9144-29B9-E29D7FAC5155}"/>
          </ac:picMkLst>
        </pc:picChg>
        <pc:picChg chg="del">
          <ac:chgData name="Verbrugge Aline" userId="S::aline.verbrugge@vlaanderen.be::38e90b0a-c2da-403c-be89-d467f5b9de66" providerId="AD" clId="Web-{7A42B882-8168-5119-E805-2C2AEAB48D6F}" dt="2024-01-12T10:57:11.560" v="681"/>
          <ac:picMkLst>
            <pc:docMk/>
            <pc:sldMk cId="0" sldId="302"/>
            <ac:picMk id="3" creationId="{60E7A734-8241-7960-3141-A809FF81AEC0}"/>
          </ac:picMkLst>
        </pc:picChg>
        <pc:picChg chg="add mod">
          <ac:chgData name="Verbrugge Aline" userId="S::aline.verbrugge@vlaanderen.be::38e90b0a-c2da-403c-be89-d467f5b9de66" providerId="AD" clId="Web-{7A42B882-8168-5119-E805-2C2AEAB48D6F}" dt="2024-01-12T11:01:23.315" v="712" actId="1076"/>
          <ac:picMkLst>
            <pc:docMk/>
            <pc:sldMk cId="0" sldId="302"/>
            <ac:picMk id="4" creationId="{3731C226-469B-5E0E-A617-9ED9CE8D5973}"/>
          </ac:picMkLst>
        </pc:picChg>
        <pc:picChg chg="add del">
          <ac:chgData name="Verbrugge Aline" userId="S::aline.verbrugge@vlaanderen.be::38e90b0a-c2da-403c-be89-d467f5b9de66" providerId="AD" clId="Web-{7A42B882-8168-5119-E805-2C2AEAB48D6F}" dt="2024-01-12T08:16:52.484" v="14"/>
          <ac:picMkLst>
            <pc:docMk/>
            <pc:sldMk cId="0" sldId="302"/>
            <ac:picMk id="7" creationId="{B65619CC-28BC-DBE3-2804-051E150B9F75}"/>
          </ac:picMkLst>
        </pc:picChg>
        <pc:picChg chg="add">
          <ac:chgData name="Verbrugge Aline" userId="S::aline.verbrugge@vlaanderen.be::38e90b0a-c2da-403c-be89-d467f5b9de66" providerId="AD" clId="Web-{7A42B882-8168-5119-E805-2C2AEAB48D6F}" dt="2024-01-12T08:16:53.828" v="15"/>
          <ac:picMkLst>
            <pc:docMk/>
            <pc:sldMk cId="0" sldId="302"/>
            <ac:picMk id="9" creationId="{F3B6DE6E-CDD8-B687-4B0D-87CF0C73271D}"/>
          </ac:picMkLst>
        </pc:picChg>
      </pc:sldChg>
      <pc:sldChg chg="modSp">
        <pc:chgData name="Verbrugge Aline" userId="S::aline.verbrugge@vlaanderen.be::38e90b0a-c2da-403c-be89-d467f5b9de66" providerId="AD" clId="Web-{7A42B882-8168-5119-E805-2C2AEAB48D6F}" dt="2024-01-12T08:39:47.156" v="36" actId="1076"/>
        <pc:sldMkLst>
          <pc:docMk/>
          <pc:sldMk cId="0" sldId="357"/>
        </pc:sldMkLst>
        <pc:spChg chg="mod">
          <ac:chgData name="Verbrugge Aline" userId="S::aline.verbrugge@vlaanderen.be::38e90b0a-c2da-403c-be89-d467f5b9de66" providerId="AD" clId="Web-{7A42B882-8168-5119-E805-2C2AEAB48D6F}" dt="2024-01-12T08:39:40.187" v="35" actId="1076"/>
          <ac:spMkLst>
            <pc:docMk/>
            <pc:sldMk cId="0" sldId="357"/>
            <ac:spMk id="754" creationId="{00000000-0000-0000-0000-000000000000}"/>
          </ac:spMkLst>
        </pc:spChg>
        <pc:spChg chg="mod">
          <ac:chgData name="Verbrugge Aline" userId="S::aline.verbrugge@vlaanderen.be::38e90b0a-c2da-403c-be89-d467f5b9de66" providerId="AD" clId="Web-{7A42B882-8168-5119-E805-2C2AEAB48D6F}" dt="2024-01-12T08:39:47.156" v="36" actId="1076"/>
          <ac:spMkLst>
            <pc:docMk/>
            <pc:sldMk cId="0" sldId="357"/>
            <ac:spMk id="765" creationId="{00000000-0000-0000-0000-000000000000}"/>
          </ac:spMkLst>
        </pc:spChg>
        <pc:spChg chg="mod">
          <ac:chgData name="Verbrugge Aline" userId="S::aline.verbrugge@vlaanderen.be::38e90b0a-c2da-403c-be89-d467f5b9de66" providerId="AD" clId="Web-{7A42B882-8168-5119-E805-2C2AEAB48D6F}" dt="2024-01-12T08:39:23.171" v="33" actId="1076"/>
          <ac:spMkLst>
            <pc:docMk/>
            <pc:sldMk cId="0" sldId="357"/>
            <ac:spMk id="769" creationId="{00000000-0000-0000-0000-000000000000}"/>
          </ac:spMkLst>
        </pc:spChg>
        <pc:spChg chg="mod">
          <ac:chgData name="Verbrugge Aline" userId="S::aline.verbrugge@vlaanderen.be::38e90b0a-c2da-403c-be89-d467f5b9de66" providerId="AD" clId="Web-{7A42B882-8168-5119-E805-2C2AEAB48D6F}" dt="2024-01-12T08:39:30.250" v="34" actId="1076"/>
          <ac:spMkLst>
            <pc:docMk/>
            <pc:sldMk cId="0" sldId="357"/>
            <ac:spMk id="770" creationId="{00000000-0000-0000-0000-000000000000}"/>
          </ac:spMkLst>
        </pc:spChg>
      </pc:sldChg>
      <pc:sldChg chg="addSp delSp modSp delCm">
        <pc:chgData name="Verbrugge Aline" userId="S::aline.verbrugge@vlaanderen.be::38e90b0a-c2da-403c-be89-d467f5b9de66" providerId="AD" clId="Web-{7A42B882-8168-5119-E805-2C2AEAB48D6F}" dt="2024-01-12T10:52:21.022" v="671" actId="20577"/>
        <pc:sldMkLst>
          <pc:docMk/>
          <pc:sldMk cId="2962502964" sldId="365"/>
        </pc:sldMkLst>
        <pc:spChg chg="mod">
          <ac:chgData name="Verbrugge Aline" userId="S::aline.verbrugge@vlaanderen.be::38e90b0a-c2da-403c-be89-d467f5b9de66" providerId="AD" clId="Web-{7A42B882-8168-5119-E805-2C2AEAB48D6F}" dt="2024-01-12T10:52:21.022" v="671" actId="20577"/>
          <ac:spMkLst>
            <pc:docMk/>
            <pc:sldMk cId="2962502964" sldId="365"/>
            <ac:spMk id="6" creationId="{8BE463F4-B038-78A1-E34E-ECA0C816ABCB}"/>
          </ac:spMkLst>
        </pc:spChg>
        <pc:spChg chg="mod">
          <ac:chgData name="Verbrugge Aline" userId="S::aline.verbrugge@vlaanderen.be::38e90b0a-c2da-403c-be89-d467f5b9de66" providerId="AD" clId="Web-{7A42B882-8168-5119-E805-2C2AEAB48D6F}" dt="2024-01-12T10:25:07.922" v="560" actId="20577"/>
          <ac:spMkLst>
            <pc:docMk/>
            <pc:sldMk cId="2962502964" sldId="365"/>
            <ac:spMk id="1016" creationId="{00000000-0000-0000-0000-000000000000}"/>
          </ac:spMkLst>
        </pc:spChg>
        <pc:picChg chg="add">
          <ac:chgData name="Verbrugge Aline" userId="S::aline.verbrugge@vlaanderen.be::38e90b0a-c2da-403c-be89-d467f5b9de66" providerId="AD" clId="Web-{7A42B882-8168-5119-E805-2C2AEAB48D6F}" dt="2024-01-12T08:17:00.266" v="17"/>
          <ac:picMkLst>
            <pc:docMk/>
            <pc:sldMk cId="2962502964" sldId="365"/>
            <ac:picMk id="7" creationId="{53C804CA-E114-A2E7-7ECF-E33E759A2A60}"/>
          </ac:picMkLst>
        </pc:picChg>
        <pc:picChg chg="del">
          <ac:chgData name="Verbrugge Aline" userId="S::aline.verbrugge@vlaanderen.be::38e90b0a-c2da-403c-be89-d467f5b9de66" providerId="AD" clId="Web-{7A42B882-8168-5119-E805-2C2AEAB48D6F}" dt="2024-01-12T08:16:59.453" v="16"/>
          <ac:picMkLst>
            <pc:docMk/>
            <pc:sldMk cId="2962502964" sldId="365"/>
            <ac:picMk id="991" creationId="{F05B8006-4663-619C-4819-DAF319536868}"/>
          </ac:picMkLst>
        </pc:picChg>
      </pc:sldChg>
      <pc:sldChg chg="addSp delSp modSp">
        <pc:chgData name="Verbrugge Aline" userId="S::aline.verbrugge@vlaanderen.be::38e90b0a-c2da-403c-be89-d467f5b9de66" providerId="AD" clId="Web-{7A42B882-8168-5119-E805-2C2AEAB48D6F}" dt="2024-01-12T11:09:56.702" v="748" actId="1076"/>
        <pc:sldMkLst>
          <pc:docMk/>
          <pc:sldMk cId="792021542" sldId="366"/>
        </pc:sldMkLst>
        <pc:spChg chg="mod">
          <ac:chgData name="Verbrugge Aline" userId="S::aline.verbrugge@vlaanderen.be::38e90b0a-c2da-403c-be89-d467f5b9de66" providerId="AD" clId="Web-{7A42B882-8168-5119-E805-2C2AEAB48D6F}" dt="2024-01-12T10:53:11.164" v="675" actId="20577"/>
          <ac:spMkLst>
            <pc:docMk/>
            <pc:sldMk cId="792021542" sldId="366"/>
            <ac:spMk id="9" creationId="{CFFB4312-77FC-4AE3-9668-4A570511F477}"/>
          </ac:spMkLst>
        </pc:spChg>
        <pc:spChg chg="mod">
          <ac:chgData name="Verbrugge Aline" userId="S::aline.verbrugge@vlaanderen.be::38e90b0a-c2da-403c-be89-d467f5b9de66" providerId="AD" clId="Web-{7A42B882-8168-5119-E805-2C2AEAB48D6F}" dt="2024-01-12T10:38:36.956" v="644" actId="20577"/>
          <ac:spMkLst>
            <pc:docMk/>
            <pc:sldMk cId="792021542" sldId="366"/>
            <ac:spMk id="1016" creationId="{00000000-0000-0000-0000-000000000000}"/>
          </ac:spMkLst>
        </pc:spChg>
        <pc:picChg chg="add mod">
          <ac:chgData name="Verbrugge Aline" userId="S::aline.verbrugge@vlaanderen.be::38e90b0a-c2da-403c-be89-d467f5b9de66" providerId="AD" clId="Web-{7A42B882-8168-5119-E805-2C2AEAB48D6F}" dt="2024-01-12T11:09:56.702" v="748" actId="1076"/>
          <ac:picMkLst>
            <pc:docMk/>
            <pc:sldMk cId="792021542" sldId="366"/>
            <ac:picMk id="2" creationId="{E3F7BE39-8D47-C378-4173-208A0879013F}"/>
          </ac:picMkLst>
        </pc:picChg>
        <pc:picChg chg="add">
          <ac:chgData name="Verbrugge Aline" userId="S::aline.verbrugge@vlaanderen.be::38e90b0a-c2da-403c-be89-d467f5b9de66" providerId="AD" clId="Web-{7A42B882-8168-5119-E805-2C2AEAB48D6F}" dt="2024-01-12T08:17:29.376" v="23"/>
          <ac:picMkLst>
            <pc:docMk/>
            <pc:sldMk cId="792021542" sldId="366"/>
            <ac:picMk id="3" creationId="{6B132B40-8B37-4D60-3430-AFC9E2616FF8}"/>
          </ac:picMkLst>
        </pc:picChg>
        <pc:picChg chg="del">
          <ac:chgData name="Verbrugge Aline" userId="S::aline.verbrugge@vlaanderen.be::38e90b0a-c2da-403c-be89-d467f5b9de66" providerId="AD" clId="Web-{7A42B882-8168-5119-E805-2C2AEAB48D6F}" dt="2024-01-12T08:17:28.610" v="22"/>
          <ac:picMkLst>
            <pc:docMk/>
            <pc:sldMk cId="792021542" sldId="366"/>
            <ac:picMk id="7" creationId="{A3ABB0D2-DE9F-D9BE-0867-8CA284851DEC}"/>
          </ac:picMkLst>
        </pc:picChg>
        <pc:picChg chg="del">
          <ac:chgData name="Verbrugge Aline" userId="S::aline.verbrugge@vlaanderen.be::38e90b0a-c2da-403c-be89-d467f5b9de66" providerId="AD" clId="Web-{7A42B882-8168-5119-E805-2C2AEAB48D6F}" dt="2024-01-12T11:09:38.702" v="743"/>
          <ac:picMkLst>
            <pc:docMk/>
            <pc:sldMk cId="792021542" sldId="366"/>
            <ac:picMk id="8" creationId="{FE3F526D-AC34-69CF-5939-7F2B8D3D7DCB}"/>
          </ac:picMkLst>
        </pc:picChg>
      </pc:sldChg>
      <pc:sldChg chg="addCm">
        <pc:chgData name="Verbrugge Aline" userId="S::aline.verbrugge@vlaanderen.be::38e90b0a-c2da-403c-be89-d467f5b9de66" providerId="AD" clId="Web-{7A42B882-8168-5119-E805-2C2AEAB48D6F}" dt="2024-01-12T11:35:52.116" v="777"/>
        <pc:sldMkLst>
          <pc:docMk/>
          <pc:sldMk cId="2107850862" sldId="369"/>
        </pc:sldMkLst>
      </pc:sldChg>
      <pc:sldChg chg="addSp delSp modSp">
        <pc:chgData name="Verbrugge Aline" userId="S::aline.verbrugge@vlaanderen.be::38e90b0a-c2da-403c-be89-d467f5b9de66" providerId="AD" clId="Web-{7A42B882-8168-5119-E805-2C2AEAB48D6F}" dt="2024-01-12T11:08:43.154" v="742" actId="1076"/>
        <pc:sldMkLst>
          <pc:docMk/>
          <pc:sldMk cId="2609767010" sldId="383"/>
        </pc:sldMkLst>
        <pc:picChg chg="add mod">
          <ac:chgData name="Verbrugge Aline" userId="S::aline.verbrugge@vlaanderen.be::38e90b0a-c2da-403c-be89-d467f5b9de66" providerId="AD" clId="Web-{7A42B882-8168-5119-E805-2C2AEAB48D6F}" dt="2024-01-12T11:08:43.154" v="742" actId="1076"/>
          <ac:picMkLst>
            <pc:docMk/>
            <pc:sldMk cId="2609767010" sldId="383"/>
            <ac:picMk id="2" creationId="{871BB1D3-5C0D-3026-95A6-5CB1141774BB}"/>
          </ac:picMkLst>
        </pc:picChg>
        <pc:picChg chg="add">
          <ac:chgData name="Verbrugge Aline" userId="S::aline.verbrugge@vlaanderen.be::38e90b0a-c2da-403c-be89-d467f5b9de66" providerId="AD" clId="Web-{7A42B882-8168-5119-E805-2C2AEAB48D6F}" dt="2024-01-12T08:17:24.004" v="21"/>
          <ac:picMkLst>
            <pc:docMk/>
            <pc:sldMk cId="2609767010" sldId="383"/>
            <ac:picMk id="3" creationId="{02E2455F-8112-47C7-6604-74B0489DC4DE}"/>
          </ac:picMkLst>
        </pc:picChg>
        <pc:picChg chg="del">
          <ac:chgData name="Verbrugge Aline" userId="S::aline.verbrugge@vlaanderen.be::38e90b0a-c2da-403c-be89-d467f5b9de66" providerId="AD" clId="Web-{7A42B882-8168-5119-E805-2C2AEAB48D6F}" dt="2024-01-12T08:17:23.236" v="20"/>
          <ac:picMkLst>
            <pc:docMk/>
            <pc:sldMk cId="2609767010" sldId="383"/>
            <ac:picMk id="6" creationId="{2F28DC32-7C88-77A3-A102-9C301C7377CF}"/>
          </ac:picMkLst>
        </pc:picChg>
        <pc:picChg chg="del">
          <ac:chgData name="Verbrugge Aline" userId="S::aline.verbrugge@vlaanderen.be::38e90b0a-c2da-403c-be89-d467f5b9de66" providerId="AD" clId="Web-{7A42B882-8168-5119-E805-2C2AEAB48D6F}" dt="2024-01-12T11:08:20.794" v="737"/>
          <ac:picMkLst>
            <pc:docMk/>
            <pc:sldMk cId="2609767010" sldId="383"/>
            <ac:picMk id="1167" creationId="{F15F9FE8-78F4-0F6E-5D93-C8FC536C15A8}"/>
          </ac:picMkLst>
        </pc:picChg>
      </pc:sldChg>
      <pc:sldChg chg="del">
        <pc:chgData name="Verbrugge Aline" userId="S::aline.verbrugge@vlaanderen.be::38e90b0a-c2da-403c-be89-d467f5b9de66" providerId="AD" clId="Web-{7A42B882-8168-5119-E805-2C2AEAB48D6F}" dt="2024-01-12T11:06:43.338" v="736"/>
        <pc:sldMkLst>
          <pc:docMk/>
          <pc:sldMk cId="2914525773" sldId="394"/>
        </pc:sldMkLst>
      </pc:sldChg>
      <pc:sldChg chg="addSp delSp modSp del">
        <pc:chgData name="Verbrugge Aline" userId="S::aline.verbrugge@vlaanderen.be::38e90b0a-c2da-403c-be89-d467f5b9de66" providerId="AD" clId="Web-{7A42B882-8168-5119-E805-2C2AEAB48D6F}" dt="2024-01-12T10:49:20.752" v="665"/>
        <pc:sldMkLst>
          <pc:docMk/>
          <pc:sldMk cId="2195432867" sldId="395"/>
        </pc:sldMkLst>
        <pc:spChg chg="add del mod">
          <ac:chgData name="Verbrugge Aline" userId="S::aline.verbrugge@vlaanderen.be::38e90b0a-c2da-403c-be89-d467f5b9de66" providerId="AD" clId="Web-{7A42B882-8168-5119-E805-2C2AEAB48D6F}" dt="2024-01-12T10:48:08.219" v="661"/>
          <ac:spMkLst>
            <pc:docMk/>
            <pc:sldMk cId="2195432867" sldId="395"/>
            <ac:spMk id="2" creationId="{EE9187BC-F342-FA2A-6DB4-0CDF3E788CD5}"/>
          </ac:spMkLst>
        </pc:spChg>
      </pc:sldChg>
      <pc:sldChg chg="addSp delSp modSp delCm">
        <pc:chgData name="Verbrugge Aline" userId="S::aline.verbrugge@vlaanderen.be::38e90b0a-c2da-403c-be89-d467f5b9de66" providerId="AD" clId="Web-{7A42B882-8168-5119-E805-2C2AEAB48D6F}" dt="2024-01-12T08:16:43.656" v="13" actId="14100"/>
        <pc:sldMkLst>
          <pc:docMk/>
          <pc:sldMk cId="2668448455" sldId="398"/>
        </pc:sldMkLst>
        <pc:picChg chg="del">
          <ac:chgData name="Verbrugge Aline" userId="S::aline.verbrugge@vlaanderen.be::38e90b0a-c2da-403c-be89-d467f5b9de66" providerId="AD" clId="Web-{7A42B882-8168-5119-E805-2C2AEAB48D6F}" dt="2024-01-12T08:16:07.279" v="7"/>
          <ac:picMkLst>
            <pc:docMk/>
            <pc:sldMk cId="2668448455" sldId="398"/>
            <ac:picMk id="2" creationId="{8F1637D7-47F3-521C-6D0A-D574E1F16547}"/>
          </ac:picMkLst>
        </pc:picChg>
        <pc:picChg chg="add mod">
          <ac:chgData name="Verbrugge Aline" userId="S::aline.verbrugge@vlaanderen.be::38e90b0a-c2da-403c-be89-d467f5b9de66" providerId="AD" clId="Web-{7A42B882-8168-5119-E805-2C2AEAB48D6F}" dt="2024-01-12T08:16:43.656" v="13" actId="14100"/>
          <ac:picMkLst>
            <pc:docMk/>
            <pc:sldMk cId="2668448455" sldId="398"/>
            <ac:picMk id="3" creationId="{DEC0E3A7-FCB1-349E-F7A6-DFAE6264D5AE}"/>
          </ac:picMkLst>
        </pc:picChg>
      </pc:sldChg>
      <pc:sldChg chg="addSp delSp">
        <pc:chgData name="Verbrugge Aline" userId="S::aline.verbrugge@vlaanderen.be::38e90b0a-c2da-403c-be89-d467f5b9de66" providerId="AD" clId="Web-{7A42B882-8168-5119-E805-2C2AEAB48D6F}" dt="2024-01-12T11:35:12.427" v="776"/>
        <pc:sldMkLst>
          <pc:docMk/>
          <pc:sldMk cId="2708751063" sldId="399"/>
        </pc:sldMkLst>
        <pc:picChg chg="add">
          <ac:chgData name="Verbrugge Aline" userId="S::aline.verbrugge@vlaanderen.be::38e90b0a-c2da-403c-be89-d467f5b9de66" providerId="AD" clId="Web-{7A42B882-8168-5119-E805-2C2AEAB48D6F}" dt="2024-01-12T11:35:12.427" v="776"/>
          <ac:picMkLst>
            <pc:docMk/>
            <pc:sldMk cId="2708751063" sldId="399"/>
            <ac:picMk id="3" creationId="{A5A3C43E-38CA-A330-C4CB-59920EA77223}"/>
          </ac:picMkLst>
        </pc:picChg>
        <pc:picChg chg="del">
          <ac:chgData name="Verbrugge Aline" userId="S::aline.verbrugge@vlaanderen.be::38e90b0a-c2da-403c-be89-d467f5b9de66" providerId="AD" clId="Web-{7A42B882-8168-5119-E805-2C2AEAB48D6F}" dt="2024-01-12T11:35:11.427" v="775"/>
          <ac:picMkLst>
            <pc:docMk/>
            <pc:sldMk cId="2708751063" sldId="399"/>
            <ac:picMk id="6" creationId="{FEED9FF7-338C-792E-12FB-BA1CFCBF281C}"/>
          </ac:picMkLst>
        </pc:picChg>
      </pc:sldChg>
      <pc:sldChg chg="addSp delSp modSp delCm">
        <pc:chgData name="Verbrugge Aline" userId="S::aline.verbrugge@vlaanderen.be::38e90b0a-c2da-403c-be89-d467f5b9de66" providerId="AD" clId="Web-{7A42B882-8168-5119-E805-2C2AEAB48D6F}" dt="2024-01-12T11:11:52.424" v="761"/>
        <pc:sldMkLst>
          <pc:docMk/>
          <pc:sldMk cId="2977543360" sldId="400"/>
        </pc:sldMkLst>
        <pc:spChg chg="mod">
          <ac:chgData name="Verbrugge Aline" userId="S::aline.verbrugge@vlaanderen.be::38e90b0a-c2da-403c-be89-d467f5b9de66" providerId="AD" clId="Web-{7A42B882-8168-5119-E805-2C2AEAB48D6F}" dt="2024-01-12T10:17:50.100" v="311" actId="20577"/>
          <ac:spMkLst>
            <pc:docMk/>
            <pc:sldMk cId="2977543360" sldId="400"/>
            <ac:spMk id="15" creationId="{791EC5B8-E7C0-CDEC-3FCE-2D14F28E1CBE}"/>
          </ac:spMkLst>
        </pc:spChg>
        <pc:picChg chg="del">
          <ac:chgData name="Verbrugge Aline" userId="S::aline.verbrugge@vlaanderen.be::38e90b0a-c2da-403c-be89-d467f5b9de66" providerId="AD" clId="Web-{7A42B882-8168-5119-E805-2C2AEAB48D6F}" dt="2024-01-12T11:11:15.610" v="751"/>
          <ac:picMkLst>
            <pc:docMk/>
            <pc:sldMk cId="2977543360" sldId="400"/>
            <ac:picMk id="2" creationId="{83D83DFB-E8A0-3723-77BA-D5BDC8E60B92}"/>
          </ac:picMkLst>
        </pc:picChg>
        <pc:picChg chg="add">
          <ac:chgData name="Verbrugge Aline" userId="S::aline.verbrugge@vlaanderen.be::38e90b0a-c2da-403c-be89-d467f5b9de66" providerId="AD" clId="Web-{7A42B882-8168-5119-E805-2C2AEAB48D6F}" dt="2024-01-12T10:15:19.441" v="218"/>
          <ac:picMkLst>
            <pc:docMk/>
            <pc:sldMk cId="2977543360" sldId="400"/>
            <ac:picMk id="10" creationId="{1554A11B-E3A5-4BC8-B345-1EDAC91BE561}"/>
          </ac:picMkLst>
        </pc:picChg>
        <pc:picChg chg="del">
          <ac:chgData name="Verbrugge Aline" userId="S::aline.verbrugge@vlaanderen.be::38e90b0a-c2da-403c-be89-d467f5b9de66" providerId="AD" clId="Web-{7A42B882-8168-5119-E805-2C2AEAB48D6F}" dt="2024-01-12T10:15:17.893" v="217"/>
          <ac:picMkLst>
            <pc:docMk/>
            <pc:sldMk cId="2977543360" sldId="400"/>
            <ac:picMk id="11" creationId="{81D104F5-B6B4-1232-0533-92C08F2F7C8E}"/>
          </ac:picMkLst>
        </pc:picChg>
        <pc:picChg chg="add del mod">
          <ac:chgData name="Verbrugge Aline" userId="S::aline.verbrugge@vlaanderen.be::38e90b0a-c2da-403c-be89-d467f5b9de66" providerId="AD" clId="Web-{7A42B882-8168-5119-E805-2C2AEAB48D6F}" dt="2024-01-12T11:11:51.470" v="760"/>
          <ac:picMkLst>
            <pc:docMk/>
            <pc:sldMk cId="2977543360" sldId="400"/>
            <ac:picMk id="12" creationId="{A6C789DB-1EBF-6A24-65F0-ECF9B6195EBE}"/>
          </ac:picMkLst>
        </pc:picChg>
        <pc:picChg chg="add">
          <ac:chgData name="Verbrugge Aline" userId="S::aline.verbrugge@vlaanderen.be::38e90b0a-c2da-403c-be89-d467f5b9de66" providerId="AD" clId="Web-{7A42B882-8168-5119-E805-2C2AEAB48D6F}" dt="2024-01-12T11:11:52.424" v="761"/>
          <ac:picMkLst>
            <pc:docMk/>
            <pc:sldMk cId="2977543360" sldId="400"/>
            <ac:picMk id="14" creationId="{C0E7D7A2-AF74-D4EF-9304-DCC0D65F7E61}"/>
          </ac:picMkLst>
        </pc:picChg>
      </pc:sldChg>
      <pc:sldChg chg="addSp delSp modSp addCm delCm">
        <pc:chgData name="Verbrugge Aline" userId="S::aline.verbrugge@vlaanderen.be::38e90b0a-c2da-403c-be89-d467f5b9de66" providerId="AD" clId="Web-{7A42B882-8168-5119-E805-2C2AEAB48D6F}" dt="2024-01-12T11:11:48.408" v="759" actId="1076"/>
        <pc:sldMkLst>
          <pc:docMk/>
          <pc:sldMk cId="3181335618" sldId="401"/>
        </pc:sldMkLst>
        <pc:spChg chg="mod">
          <ac:chgData name="Verbrugge Aline" userId="S::aline.verbrugge@vlaanderen.be::38e90b0a-c2da-403c-be89-d467f5b9de66" providerId="AD" clId="Web-{7A42B882-8168-5119-E805-2C2AEAB48D6F}" dt="2024-01-12T10:35:40.937" v="635" actId="20577"/>
          <ac:spMkLst>
            <pc:docMk/>
            <pc:sldMk cId="3181335618" sldId="401"/>
            <ac:spMk id="1016" creationId="{00000000-0000-0000-0000-000000000000}"/>
          </ac:spMkLst>
        </pc:spChg>
        <pc:spChg chg="mod">
          <ac:chgData name="Verbrugge Aline" userId="S::aline.verbrugge@vlaanderen.be::38e90b0a-c2da-403c-be89-d467f5b9de66" providerId="AD" clId="Web-{7A42B882-8168-5119-E805-2C2AEAB48D6F}" dt="2024-01-12T10:35:54.093" v="638" actId="20577"/>
          <ac:spMkLst>
            <pc:docMk/>
            <pc:sldMk cId="3181335618" sldId="401"/>
            <ac:spMk id="1186" creationId="{414F030D-2CEF-FF3D-D00D-A5B35FE779B1}"/>
          </ac:spMkLst>
        </pc:spChg>
        <pc:picChg chg="add mod">
          <ac:chgData name="Verbrugge Aline" userId="S::aline.verbrugge@vlaanderen.be::38e90b0a-c2da-403c-be89-d467f5b9de66" providerId="AD" clId="Web-{7A42B882-8168-5119-E805-2C2AEAB48D6F}" dt="2024-01-12T11:11:48.408" v="759" actId="1076"/>
          <ac:picMkLst>
            <pc:docMk/>
            <pc:sldMk cId="3181335618" sldId="401"/>
            <ac:picMk id="4" creationId="{B281108F-6E61-EB8C-23F3-DFE8036E7182}"/>
          </ac:picMkLst>
        </pc:picChg>
        <pc:picChg chg="del">
          <ac:chgData name="Verbrugge Aline" userId="S::aline.verbrugge@vlaanderen.be::38e90b0a-c2da-403c-be89-d467f5b9de66" providerId="AD" clId="Web-{7A42B882-8168-5119-E805-2C2AEAB48D6F}" dt="2024-01-12T11:11:37.048" v="756"/>
          <ac:picMkLst>
            <pc:docMk/>
            <pc:sldMk cId="3181335618" sldId="401"/>
            <ac:picMk id="1167" creationId="{93E505A0-8FA8-8A9F-AA44-95ECEA3FAD83}"/>
          </ac:picMkLst>
        </pc:picChg>
      </pc:sldChg>
      <pc:sldChg chg="delSp modSp addCm delCm">
        <pc:chgData name="Verbrugge Aline" userId="S::aline.verbrugge@vlaanderen.be::38e90b0a-c2da-403c-be89-d467f5b9de66" providerId="AD" clId="Web-{7A42B882-8168-5119-E805-2C2AEAB48D6F}" dt="2024-01-12T10:28:25.708" v="602"/>
        <pc:sldMkLst>
          <pc:docMk/>
          <pc:sldMk cId="132855085" sldId="402"/>
        </pc:sldMkLst>
        <pc:spChg chg="mod">
          <ac:chgData name="Verbrugge Aline" userId="S::aline.verbrugge@vlaanderen.be::38e90b0a-c2da-403c-be89-d467f5b9de66" providerId="AD" clId="Web-{7A42B882-8168-5119-E805-2C2AEAB48D6F}" dt="2024-01-12T10:28:01.504" v="601" actId="20577"/>
          <ac:spMkLst>
            <pc:docMk/>
            <pc:sldMk cId="132855085" sldId="402"/>
            <ac:spMk id="8" creationId="{A29BB476-26D4-AC3A-A768-80245BA620D8}"/>
          </ac:spMkLst>
        </pc:spChg>
        <pc:picChg chg="del mod">
          <ac:chgData name="Verbrugge Aline" userId="S::aline.verbrugge@vlaanderen.be::38e90b0a-c2da-403c-be89-d467f5b9de66" providerId="AD" clId="Web-{7A42B882-8168-5119-E805-2C2AEAB48D6F}" dt="2024-01-12T10:15:02.252" v="216"/>
          <ac:picMkLst>
            <pc:docMk/>
            <pc:sldMk cId="132855085" sldId="402"/>
            <ac:picMk id="9" creationId="{F512D0B8-D0C0-FA57-27C0-8570805FC8FC}"/>
          </ac:picMkLst>
        </pc:picChg>
        <pc:picChg chg="del">
          <ac:chgData name="Verbrugge Aline" userId="S::aline.verbrugge@vlaanderen.be::38e90b0a-c2da-403c-be89-d467f5b9de66" providerId="AD" clId="Web-{7A42B882-8168-5119-E805-2C2AEAB48D6F}" dt="2024-01-12T10:08:45.259" v="207"/>
          <ac:picMkLst>
            <pc:docMk/>
            <pc:sldMk cId="132855085" sldId="402"/>
            <ac:picMk id="10" creationId="{B7F9CAA0-BADE-5497-A603-D94C78BC5679}"/>
          </ac:picMkLst>
        </pc:picChg>
      </pc:sldChg>
      <pc:sldChg chg="modSp del">
        <pc:chgData name="Verbrugge Aline" userId="S::aline.verbrugge@vlaanderen.be::38e90b0a-c2da-403c-be89-d467f5b9de66" providerId="AD" clId="Web-{7A42B882-8168-5119-E805-2C2AEAB48D6F}" dt="2024-01-12T10:49:17.033" v="664"/>
        <pc:sldMkLst>
          <pc:docMk/>
          <pc:sldMk cId="1608521545" sldId="407"/>
        </pc:sldMkLst>
        <pc:spChg chg="mod">
          <ac:chgData name="Verbrugge Aline" userId="S::aline.verbrugge@vlaanderen.be::38e90b0a-c2da-403c-be89-d467f5b9de66" providerId="AD" clId="Web-{7A42B882-8168-5119-E805-2C2AEAB48D6F}" dt="2024-01-12T07:54:00.406" v="1" actId="20577"/>
          <ac:spMkLst>
            <pc:docMk/>
            <pc:sldMk cId="1608521545" sldId="407"/>
            <ac:spMk id="985" creationId="{FCFEB920-77B8-7784-E7B7-36B0960C7078}"/>
          </ac:spMkLst>
        </pc:spChg>
      </pc:sldChg>
      <pc:sldChg chg="addSp delSp modSp delCm">
        <pc:chgData name="Verbrugge Aline" userId="S::aline.verbrugge@vlaanderen.be::38e90b0a-c2da-403c-be89-d467f5b9de66" providerId="AD" clId="Web-{7A42B882-8168-5119-E805-2C2AEAB48D6F}" dt="2024-01-12T11:02:04.144" v="716" actId="1076"/>
        <pc:sldMkLst>
          <pc:docMk/>
          <pc:sldMk cId="806965566" sldId="410"/>
        </pc:sldMkLst>
        <pc:spChg chg="del">
          <ac:chgData name="Verbrugge Aline" userId="S::aline.verbrugge@vlaanderen.be::38e90b0a-c2da-403c-be89-d467f5b9de66" providerId="AD" clId="Web-{7A42B882-8168-5119-E805-2C2AEAB48D6F}" dt="2024-01-12T10:59:48.548" v="700"/>
          <ac:spMkLst>
            <pc:docMk/>
            <pc:sldMk cId="806965566" sldId="410"/>
            <ac:spMk id="2" creationId="{8805393C-B277-3617-01C9-C417849F515C}"/>
          </ac:spMkLst>
        </pc:spChg>
        <pc:spChg chg="mod">
          <ac:chgData name="Verbrugge Aline" userId="S::aline.verbrugge@vlaanderen.be::38e90b0a-c2da-403c-be89-d467f5b9de66" providerId="AD" clId="Web-{7A42B882-8168-5119-E805-2C2AEAB48D6F}" dt="2024-01-12T10:52:41.600" v="674" actId="20577"/>
          <ac:spMkLst>
            <pc:docMk/>
            <pc:sldMk cId="806965566" sldId="410"/>
            <ac:spMk id="6" creationId="{8BE463F4-B038-78A1-E34E-ECA0C816ABCB}"/>
          </ac:spMkLst>
        </pc:spChg>
        <pc:picChg chg="add del mod">
          <ac:chgData name="Verbrugge Aline" userId="S::aline.verbrugge@vlaanderen.be::38e90b0a-c2da-403c-be89-d467f5b9de66" providerId="AD" clId="Web-{7A42B882-8168-5119-E805-2C2AEAB48D6F}" dt="2024-01-12T11:01:31.862" v="713"/>
          <ac:picMkLst>
            <pc:docMk/>
            <pc:sldMk cId="806965566" sldId="410"/>
            <ac:picMk id="3" creationId="{86FFEF2C-AF45-891D-DB2C-E589B6B28032}"/>
          </ac:picMkLst>
        </pc:picChg>
        <pc:picChg chg="add">
          <ac:chgData name="Verbrugge Aline" userId="S::aline.verbrugge@vlaanderen.be::38e90b0a-c2da-403c-be89-d467f5b9de66" providerId="AD" clId="Web-{7A42B882-8168-5119-E805-2C2AEAB48D6F}" dt="2024-01-12T08:17:16.172" v="19"/>
          <ac:picMkLst>
            <pc:docMk/>
            <pc:sldMk cId="806965566" sldId="410"/>
            <ac:picMk id="17" creationId="{19572250-050D-71FD-D2A1-4C181D544BED}"/>
          </ac:picMkLst>
        </pc:picChg>
        <pc:picChg chg="add mod">
          <ac:chgData name="Verbrugge Aline" userId="S::aline.verbrugge@vlaanderen.be::38e90b0a-c2da-403c-be89-d467f5b9de66" providerId="AD" clId="Web-{7A42B882-8168-5119-E805-2C2AEAB48D6F}" dt="2024-01-12T11:02:04.144" v="716" actId="1076"/>
          <ac:picMkLst>
            <pc:docMk/>
            <pc:sldMk cId="806965566" sldId="410"/>
            <ac:picMk id="18" creationId="{56A578F3-90B1-E2E3-8DE3-8ACF087E7890}"/>
          </ac:picMkLst>
        </pc:picChg>
        <pc:picChg chg="del">
          <ac:chgData name="Verbrugge Aline" userId="S::aline.verbrugge@vlaanderen.be::38e90b0a-c2da-403c-be89-d467f5b9de66" providerId="AD" clId="Web-{7A42B882-8168-5119-E805-2C2AEAB48D6F}" dt="2024-01-12T10:59:49.860" v="701"/>
          <ac:picMkLst>
            <pc:docMk/>
            <pc:sldMk cId="806965566" sldId="410"/>
            <ac:picMk id="22" creationId="{01AF6215-532C-E2D3-A9AB-25F32DC057A9}"/>
          </ac:picMkLst>
        </pc:picChg>
        <pc:picChg chg="del">
          <ac:chgData name="Verbrugge Aline" userId="S::aline.verbrugge@vlaanderen.be::38e90b0a-c2da-403c-be89-d467f5b9de66" providerId="AD" clId="Web-{7A42B882-8168-5119-E805-2C2AEAB48D6F}" dt="2024-01-12T08:17:15.751" v="18"/>
          <ac:picMkLst>
            <pc:docMk/>
            <pc:sldMk cId="806965566" sldId="410"/>
            <ac:picMk id="991" creationId="{F05B8006-4663-619C-4819-DAF319536868}"/>
          </ac:picMkLst>
        </pc:picChg>
      </pc:sldChg>
      <pc:sldChg chg="addSp delSp modSp">
        <pc:chgData name="Verbrugge Aline" userId="S::aline.verbrugge@vlaanderen.be::38e90b0a-c2da-403c-be89-d467f5b9de66" providerId="AD" clId="Web-{7A42B882-8168-5119-E805-2C2AEAB48D6F}" dt="2024-01-12T11:10:03.858" v="750"/>
        <pc:sldMkLst>
          <pc:docMk/>
          <pc:sldMk cId="480351204" sldId="411"/>
        </pc:sldMkLst>
        <pc:spChg chg="mod">
          <ac:chgData name="Verbrugge Aline" userId="S::aline.verbrugge@vlaanderen.be::38e90b0a-c2da-403c-be89-d467f5b9de66" providerId="AD" clId="Web-{7A42B882-8168-5119-E805-2C2AEAB48D6F}" dt="2024-01-12T10:53:27.633" v="678" actId="20577"/>
          <ac:spMkLst>
            <pc:docMk/>
            <pc:sldMk cId="480351204" sldId="411"/>
            <ac:spMk id="3" creationId="{30E738E4-57C8-D0E2-D2F4-1F5534EFA6C1}"/>
          </ac:spMkLst>
        </pc:spChg>
        <pc:spChg chg="mod">
          <ac:chgData name="Verbrugge Aline" userId="S::aline.verbrugge@vlaanderen.be::38e90b0a-c2da-403c-be89-d467f5b9de66" providerId="AD" clId="Web-{7A42B882-8168-5119-E805-2C2AEAB48D6F}" dt="2024-01-12T08:19:42.147" v="29" actId="20577"/>
          <ac:spMkLst>
            <pc:docMk/>
            <pc:sldMk cId="480351204" sldId="411"/>
            <ac:spMk id="1016" creationId="{00000000-0000-0000-0000-000000000000}"/>
          </ac:spMkLst>
        </pc:spChg>
        <pc:picChg chg="del">
          <ac:chgData name="Verbrugge Aline" userId="S::aline.verbrugge@vlaanderen.be::38e90b0a-c2da-403c-be89-d467f5b9de66" providerId="AD" clId="Web-{7A42B882-8168-5119-E805-2C2AEAB48D6F}" dt="2024-01-12T08:17:32.298" v="24"/>
          <ac:picMkLst>
            <pc:docMk/>
            <pc:sldMk cId="480351204" sldId="411"/>
            <ac:picMk id="7" creationId="{A3ABB0D2-DE9F-D9BE-0867-8CA284851DEC}"/>
          </ac:picMkLst>
        </pc:picChg>
        <pc:picChg chg="del">
          <ac:chgData name="Verbrugge Aline" userId="S::aline.verbrugge@vlaanderen.be::38e90b0a-c2da-403c-be89-d467f5b9de66" providerId="AD" clId="Web-{7A42B882-8168-5119-E805-2C2AEAB48D6F}" dt="2024-01-12T11:10:02.655" v="749"/>
          <ac:picMkLst>
            <pc:docMk/>
            <pc:sldMk cId="480351204" sldId="411"/>
            <ac:picMk id="8" creationId="{FE3F526D-AC34-69CF-5939-7F2B8D3D7DCB}"/>
          </ac:picMkLst>
        </pc:picChg>
        <pc:picChg chg="add">
          <ac:chgData name="Verbrugge Aline" userId="S::aline.verbrugge@vlaanderen.be::38e90b0a-c2da-403c-be89-d467f5b9de66" providerId="AD" clId="Web-{7A42B882-8168-5119-E805-2C2AEAB48D6F}" dt="2024-01-12T11:10:03.858" v="750"/>
          <ac:picMkLst>
            <pc:docMk/>
            <pc:sldMk cId="480351204" sldId="411"/>
            <ac:picMk id="9" creationId="{C6CEEA1B-7B7F-1CB4-B608-3F4F5BC43D96}"/>
          </ac:picMkLst>
        </pc:picChg>
        <pc:picChg chg="add">
          <ac:chgData name="Verbrugge Aline" userId="S::aline.verbrugge@vlaanderen.be::38e90b0a-c2da-403c-be89-d467f5b9de66" providerId="AD" clId="Web-{7A42B882-8168-5119-E805-2C2AEAB48D6F}" dt="2024-01-12T08:17:33.080" v="25"/>
          <ac:picMkLst>
            <pc:docMk/>
            <pc:sldMk cId="480351204" sldId="411"/>
            <ac:picMk id="10" creationId="{A40F8FAF-FFBC-AE47-9058-C18E3B3EC107}"/>
          </ac:picMkLst>
        </pc:picChg>
      </pc:sldChg>
      <pc:sldChg chg="addSp delSp modSp addCm delCm">
        <pc:chgData name="Verbrugge Aline" userId="S::aline.verbrugge@vlaanderen.be::38e90b0a-c2da-403c-be89-d467f5b9de66" providerId="AD" clId="Web-{7A42B882-8168-5119-E805-2C2AEAB48D6F}" dt="2024-01-12T11:05:39.477" v="726"/>
        <pc:sldMkLst>
          <pc:docMk/>
          <pc:sldMk cId="1336545697" sldId="416"/>
        </pc:sldMkLst>
        <pc:spChg chg="mod">
          <ac:chgData name="Verbrugge Aline" userId="S::aline.verbrugge@vlaanderen.be::38e90b0a-c2da-403c-be89-d467f5b9de66" providerId="AD" clId="Web-{7A42B882-8168-5119-E805-2C2AEAB48D6F}" dt="2024-01-12T10:29:46.351" v="627" actId="20577"/>
          <ac:spMkLst>
            <pc:docMk/>
            <pc:sldMk cId="1336545697" sldId="416"/>
            <ac:spMk id="1017" creationId="{00000000-0000-0000-0000-000000000000}"/>
          </ac:spMkLst>
        </pc:spChg>
        <pc:picChg chg="del">
          <ac:chgData name="Verbrugge Aline" userId="S::aline.verbrugge@vlaanderen.be::38e90b0a-c2da-403c-be89-d467f5b9de66" providerId="AD" clId="Web-{7A42B882-8168-5119-E805-2C2AEAB48D6F}" dt="2024-01-12T11:04:43.695" v="724"/>
          <ac:picMkLst>
            <pc:docMk/>
            <pc:sldMk cId="1336545697" sldId="416"/>
            <ac:picMk id="3" creationId="{60E7A734-8241-7960-3141-A809FF81AEC0}"/>
          </ac:picMkLst>
        </pc:picChg>
        <pc:picChg chg="add">
          <ac:chgData name="Verbrugge Aline" userId="S::aline.verbrugge@vlaanderen.be::38e90b0a-c2da-403c-be89-d467f5b9de66" providerId="AD" clId="Web-{7A42B882-8168-5119-E805-2C2AEAB48D6F}" dt="2024-01-12T11:04:44.882" v="725"/>
          <ac:picMkLst>
            <pc:docMk/>
            <pc:sldMk cId="1336545697" sldId="416"/>
            <ac:picMk id="4" creationId="{FFCB49F4-ACC8-134A-A563-4F3F1699834F}"/>
          </ac:picMkLst>
        </pc:picChg>
      </pc:sldChg>
      <pc:sldChg chg="addSp delSp modSp delCm">
        <pc:chgData name="Verbrugge Aline" userId="S::aline.verbrugge@vlaanderen.be::38e90b0a-c2da-403c-be89-d467f5b9de66" providerId="AD" clId="Web-{7A42B882-8168-5119-E805-2C2AEAB48D6F}" dt="2024-01-12T11:14:35.474" v="771" actId="1076"/>
        <pc:sldMkLst>
          <pc:docMk/>
          <pc:sldMk cId="118892534" sldId="417"/>
        </pc:sldMkLst>
        <pc:spChg chg="mod">
          <ac:chgData name="Verbrugge Aline" userId="S::aline.verbrugge@vlaanderen.be::38e90b0a-c2da-403c-be89-d467f5b9de66" providerId="AD" clId="Web-{7A42B882-8168-5119-E805-2C2AEAB48D6F}" dt="2024-01-12T10:36:10.125" v="640" actId="14100"/>
          <ac:spMkLst>
            <pc:docMk/>
            <pc:sldMk cId="118892534" sldId="417"/>
            <ac:spMk id="6" creationId="{8BE463F4-B038-78A1-E34E-ECA0C816ABCB}"/>
          </ac:spMkLst>
        </pc:spChg>
        <pc:spChg chg="mod">
          <ac:chgData name="Verbrugge Aline" userId="S::aline.verbrugge@vlaanderen.be::38e90b0a-c2da-403c-be89-d467f5b9de66" providerId="AD" clId="Web-{7A42B882-8168-5119-E805-2C2AEAB48D6F}" dt="2024-01-12T10:23:25.029" v="558" actId="20577"/>
          <ac:spMkLst>
            <pc:docMk/>
            <pc:sldMk cId="118892534" sldId="417"/>
            <ac:spMk id="1016" creationId="{00000000-0000-0000-0000-000000000000}"/>
          </ac:spMkLst>
        </pc:spChg>
        <pc:picChg chg="add del">
          <ac:chgData name="Verbrugge Aline" userId="S::aline.verbrugge@vlaanderen.be::38e90b0a-c2da-403c-be89-d467f5b9de66" providerId="AD" clId="Web-{7A42B882-8168-5119-E805-2C2AEAB48D6F}" dt="2024-01-12T11:13:06.238" v="764"/>
          <ac:picMkLst>
            <pc:docMk/>
            <pc:sldMk cId="118892534" sldId="417"/>
            <ac:picMk id="3" creationId="{243E30F1-958E-C588-0F0B-87719DCF28B2}"/>
          </ac:picMkLst>
        </pc:picChg>
        <pc:picChg chg="add mod">
          <ac:chgData name="Verbrugge Aline" userId="S::aline.verbrugge@vlaanderen.be::38e90b0a-c2da-403c-be89-d467f5b9de66" providerId="AD" clId="Web-{7A42B882-8168-5119-E805-2C2AEAB48D6F}" dt="2024-01-12T11:14:35.474" v="771" actId="1076"/>
          <ac:picMkLst>
            <pc:docMk/>
            <pc:sldMk cId="118892534" sldId="417"/>
            <ac:picMk id="16" creationId="{2B3C7A0B-8B31-4561-AFA8-4DF216A817CA}"/>
          </ac:picMkLst>
        </pc:picChg>
      </pc:sldChg>
      <pc:sldChg chg="addSp delSp modSp addCm delCm">
        <pc:chgData name="Verbrugge Aline" userId="S::aline.verbrugge@vlaanderen.be::38e90b0a-c2da-403c-be89-d467f5b9de66" providerId="AD" clId="Web-{7A42B882-8168-5119-E805-2C2AEAB48D6F}" dt="2024-01-12T11:15:31.788" v="774"/>
        <pc:sldMkLst>
          <pc:docMk/>
          <pc:sldMk cId="641598085" sldId="418"/>
        </pc:sldMkLst>
        <pc:spChg chg="del">
          <ac:chgData name="Verbrugge Aline" userId="S::aline.verbrugge@vlaanderen.be::38e90b0a-c2da-403c-be89-d467f5b9de66" providerId="AD" clId="Web-{7A42B882-8168-5119-E805-2C2AEAB48D6F}" dt="2024-01-12T10:39:04.426" v="649"/>
          <ac:spMkLst>
            <pc:docMk/>
            <pc:sldMk cId="641598085" sldId="418"/>
            <ac:spMk id="2" creationId="{8805393C-B277-3617-01C9-C417849F515C}"/>
          </ac:spMkLst>
        </pc:spChg>
        <pc:spChg chg="mod">
          <ac:chgData name="Verbrugge Aline" userId="S::aline.verbrugge@vlaanderen.be::38e90b0a-c2da-403c-be89-d467f5b9de66" providerId="AD" clId="Web-{7A42B882-8168-5119-E805-2C2AEAB48D6F}" dt="2024-01-12T10:30:30.305" v="632" actId="20577"/>
          <ac:spMkLst>
            <pc:docMk/>
            <pc:sldMk cId="641598085" sldId="418"/>
            <ac:spMk id="6" creationId="{8BE463F4-B038-78A1-E34E-ECA0C816ABCB}"/>
          </ac:spMkLst>
        </pc:spChg>
        <pc:spChg chg="mod">
          <ac:chgData name="Verbrugge Aline" userId="S::aline.verbrugge@vlaanderen.be::38e90b0a-c2da-403c-be89-d467f5b9de66" providerId="AD" clId="Web-{7A42B882-8168-5119-E805-2C2AEAB48D6F}" dt="2024-01-12T10:39:22.817" v="654" actId="20577"/>
          <ac:spMkLst>
            <pc:docMk/>
            <pc:sldMk cId="641598085" sldId="418"/>
            <ac:spMk id="1016" creationId="{00000000-0000-0000-0000-000000000000}"/>
          </ac:spMkLst>
        </pc:spChg>
        <pc:picChg chg="add del mod">
          <ac:chgData name="Verbrugge Aline" userId="S::aline.verbrugge@vlaanderen.be::38e90b0a-c2da-403c-be89-d467f5b9de66" providerId="AD" clId="Web-{7A42B882-8168-5119-E805-2C2AEAB48D6F}" dt="2024-01-12T11:03:14.224" v="718"/>
          <ac:picMkLst>
            <pc:docMk/>
            <pc:sldMk cId="641598085" sldId="418"/>
            <ac:picMk id="3" creationId="{B3DAC89A-6368-D093-15DA-1AC9FF0862BE}"/>
          </ac:picMkLst>
        </pc:picChg>
        <pc:picChg chg="add mod">
          <ac:chgData name="Verbrugge Aline" userId="S::aline.verbrugge@vlaanderen.be::38e90b0a-c2da-403c-be89-d467f5b9de66" providerId="AD" clId="Web-{7A42B882-8168-5119-E805-2C2AEAB48D6F}" dt="2024-01-12T11:03:59.053" v="722" actId="1076"/>
          <ac:picMkLst>
            <pc:docMk/>
            <pc:sldMk cId="641598085" sldId="418"/>
            <ac:picMk id="17" creationId="{92AAF6B5-B198-28DA-02EB-5D5F3A6AF8FD}"/>
          </ac:picMkLst>
        </pc:picChg>
        <pc:picChg chg="del">
          <ac:chgData name="Verbrugge Aline" userId="S::aline.verbrugge@vlaanderen.be::38e90b0a-c2da-403c-be89-d467f5b9de66" providerId="AD" clId="Web-{7A42B882-8168-5119-E805-2C2AEAB48D6F}" dt="2024-01-12T10:39:05.894" v="650"/>
          <ac:picMkLst>
            <pc:docMk/>
            <pc:sldMk cId="641598085" sldId="418"/>
            <ac:picMk id="22" creationId="{01AF6215-532C-E2D3-A9AB-25F32DC057A9}"/>
          </ac:picMkLst>
        </pc:picChg>
      </pc:sldChg>
      <pc:sldChg chg="del">
        <pc:chgData name="Verbrugge Aline" userId="S::aline.verbrugge@vlaanderen.be::38e90b0a-c2da-403c-be89-d467f5b9de66" providerId="AD" clId="Web-{7A42B882-8168-5119-E805-2C2AEAB48D6F}" dt="2024-01-12T11:50:35.464" v="778"/>
        <pc:sldMkLst>
          <pc:docMk/>
          <pc:sldMk cId="2666147555" sldId="419"/>
        </pc:sldMkLst>
      </pc:sldChg>
      <pc:sldChg chg="addSp delSp modSp new del">
        <pc:chgData name="Verbrugge Aline" userId="S::aline.verbrugge@vlaanderen.be::38e90b0a-c2da-403c-be89-d467f5b9de66" providerId="AD" clId="Web-{7A42B882-8168-5119-E805-2C2AEAB48D6F}" dt="2024-01-12T10:49:03.408" v="663"/>
        <pc:sldMkLst>
          <pc:docMk/>
          <pc:sldMk cId="65799658" sldId="436"/>
        </pc:sldMkLst>
        <pc:spChg chg="add del mod">
          <ac:chgData name="Verbrugge Aline" userId="S::aline.verbrugge@vlaanderen.be::38e90b0a-c2da-403c-be89-d467f5b9de66" providerId="AD" clId="Web-{7A42B882-8168-5119-E805-2C2AEAB48D6F}" dt="2024-01-12T10:48:03.500" v="660"/>
          <ac:spMkLst>
            <pc:docMk/>
            <pc:sldMk cId="65799658" sldId="436"/>
            <ac:spMk id="4" creationId="{AD78C44C-D60F-DFD9-505A-75191DEB5511}"/>
          </ac:spMkLst>
        </pc:spChg>
      </pc:sldChg>
      <pc:sldChg chg="add del">
        <pc:chgData name="Verbrugge Aline" userId="S::aline.verbrugge@vlaanderen.be::38e90b0a-c2da-403c-be89-d467f5b9de66" providerId="AD" clId="Web-{7A42B882-8168-5119-E805-2C2AEAB48D6F}" dt="2024-01-12T10:49:44.800" v="667"/>
        <pc:sldMkLst>
          <pc:docMk/>
          <pc:sldMk cId="1660813133" sldId="437"/>
        </pc:sldMkLst>
      </pc:sldChg>
      <pc:sldChg chg="add mod ord replId modShow">
        <pc:chgData name="Verbrugge Aline" userId="S::aline.verbrugge@vlaanderen.be::38e90b0a-c2da-403c-be89-d467f5b9de66" providerId="AD" clId="Web-{7A42B882-8168-5119-E805-2C2AEAB48D6F}" dt="2024-01-12T11:06:37.573" v="735"/>
        <pc:sldMkLst>
          <pc:docMk/>
          <pc:sldMk cId="944668036" sldId="438"/>
        </pc:sldMkLst>
      </pc:sldChg>
      <pc:sldChg chg="add ord">
        <pc:chgData name="Verbrugge Aline" userId="S::aline.verbrugge@vlaanderen.be::38e90b0a-c2da-403c-be89-d467f5b9de66" providerId="AD" clId="Web-{7A42B882-8168-5119-E805-2C2AEAB48D6F}" dt="2024-01-12T10:51:29.333" v="669"/>
        <pc:sldMkLst>
          <pc:docMk/>
          <pc:sldMk cId="1062503367" sldId="439"/>
        </pc:sldMkLst>
      </pc:sldChg>
      <pc:sldChg chg="add del">
        <pc:chgData name="Verbrugge Aline" userId="S::aline.verbrugge@vlaanderen.be::38e90b0a-c2da-403c-be89-d467f5b9de66" providerId="AD" clId="Web-{7A42B882-8168-5119-E805-2C2AEAB48D6F}" dt="2024-01-12T10:58:50.140" v="692"/>
        <pc:sldMkLst>
          <pc:docMk/>
          <pc:sldMk cId="2184859320" sldId="440"/>
        </pc:sldMkLst>
      </pc:sldChg>
      <pc:sldChg chg="add del replId">
        <pc:chgData name="Verbrugge Aline" userId="S::aline.verbrugge@vlaanderen.be::38e90b0a-c2da-403c-be89-d467f5b9de66" providerId="AD" clId="Web-{7A42B882-8168-5119-E805-2C2AEAB48D6F}" dt="2024-01-12T10:53:52.181" v="680"/>
        <pc:sldMkLst>
          <pc:docMk/>
          <pc:sldMk cId="2327017883" sldId="440"/>
        </pc:sldMkLst>
      </pc:sldChg>
      <pc:sldChg chg="add del">
        <pc:chgData name="Verbrugge Aline" userId="S::aline.verbrugge@vlaanderen.be::38e90b0a-c2da-403c-be89-d467f5b9de66" providerId="AD" clId="Web-{7A42B882-8168-5119-E805-2C2AEAB48D6F}" dt="2024-01-12T10:58:44.531" v="691"/>
        <pc:sldMkLst>
          <pc:docMk/>
          <pc:sldMk cId="2389383194" sldId="441"/>
        </pc:sldMkLst>
      </pc:sldChg>
    </pc:docChg>
  </pc:docChgLst>
  <pc:docChgLst>
    <pc:chgData name="Verbrugge Aline" userId="S::aline.verbrugge@vlaanderen.be::38e90b0a-c2da-403c-be89-d467f5b9de66" providerId="AD" clId="Web-{0A3294C5-584B-35AE-7A00-33E75BD3471B}"/>
    <pc:docChg chg="delSld modSld">
      <pc:chgData name="Verbrugge Aline" userId="S::aline.verbrugge@vlaanderen.be::38e90b0a-c2da-403c-be89-d467f5b9de66" providerId="AD" clId="Web-{0A3294C5-584B-35AE-7A00-33E75BD3471B}" dt="2024-01-12T14:49:48.877" v="4"/>
      <pc:docMkLst>
        <pc:docMk/>
      </pc:docMkLst>
      <pc:sldChg chg="delCm">
        <pc:chgData name="Verbrugge Aline" userId="S::aline.verbrugge@vlaanderen.be::38e90b0a-c2da-403c-be89-d467f5b9de66" providerId="AD" clId="Web-{0A3294C5-584B-35AE-7A00-33E75BD3471B}" dt="2024-01-12T14:49:34.268" v="3"/>
        <pc:sldMkLst>
          <pc:docMk/>
          <pc:sldMk cId="0" sldId="294"/>
        </pc:sldMkLst>
      </pc:sldChg>
      <pc:sldChg chg="modSp delCm">
        <pc:chgData name="Verbrugge Aline" userId="S::aline.verbrugge@vlaanderen.be::38e90b0a-c2da-403c-be89-d467f5b9de66" providerId="AD" clId="Web-{0A3294C5-584B-35AE-7A00-33E75BD3471B}" dt="2024-01-12T14:44:59.841" v="2" actId="20577"/>
        <pc:sldMkLst>
          <pc:docMk/>
          <pc:sldMk cId="0" sldId="358"/>
        </pc:sldMkLst>
        <pc:spChg chg="mod">
          <ac:chgData name="Verbrugge Aline" userId="S::aline.verbrugge@vlaanderen.be::38e90b0a-c2da-403c-be89-d467f5b9de66" providerId="AD" clId="Web-{0A3294C5-584B-35AE-7A00-33E75BD3471B}" dt="2024-01-12T14:44:59.841" v="2" actId="20577"/>
          <ac:spMkLst>
            <pc:docMk/>
            <pc:sldMk cId="0" sldId="358"/>
            <ac:spMk id="781" creationId="{00000000-0000-0000-0000-000000000000}"/>
          </ac:spMkLst>
        </pc:spChg>
      </pc:sldChg>
      <pc:sldChg chg="del">
        <pc:chgData name="Verbrugge Aline" userId="S::aline.verbrugge@vlaanderen.be::38e90b0a-c2da-403c-be89-d467f5b9de66" providerId="AD" clId="Web-{0A3294C5-584B-35AE-7A00-33E75BD3471B}" dt="2024-01-12T14:49:48.877" v="4"/>
        <pc:sldMkLst>
          <pc:docMk/>
          <pc:sldMk cId="2100020802" sldId="433"/>
        </pc:sldMkLst>
      </pc:sldChg>
    </pc:docChg>
  </pc:docChgLst>
  <pc:docChgLst>
    <pc:chgData name="Verbrugge Aline" userId="S::aline.verbrugge@vlaanderen.be::38e90b0a-c2da-403c-be89-d467f5b9de66" providerId="AD" clId="Web-{BA90B46E-BC0E-B416-D9AA-D1AEFB2031EF}"/>
    <pc:docChg chg="modSld">
      <pc:chgData name="Verbrugge Aline" userId="S::aline.verbrugge@vlaanderen.be::38e90b0a-c2da-403c-be89-d467f5b9de66" providerId="AD" clId="Web-{BA90B46E-BC0E-B416-D9AA-D1AEFB2031EF}" dt="2024-01-05T18:10:10.337" v="10" actId="1076"/>
      <pc:docMkLst>
        <pc:docMk/>
      </pc:docMkLst>
      <pc:sldChg chg="modSp">
        <pc:chgData name="Verbrugge Aline" userId="S::aline.verbrugge@vlaanderen.be::38e90b0a-c2da-403c-be89-d467f5b9de66" providerId="AD" clId="Web-{BA90B46E-BC0E-B416-D9AA-D1AEFB2031EF}" dt="2024-01-05T18:10:10.337" v="10" actId="1076"/>
        <pc:sldMkLst>
          <pc:docMk/>
          <pc:sldMk cId="0" sldId="357"/>
        </pc:sldMkLst>
        <pc:spChg chg="mod">
          <ac:chgData name="Verbrugge Aline" userId="S::aline.verbrugge@vlaanderen.be::38e90b0a-c2da-403c-be89-d467f5b9de66" providerId="AD" clId="Web-{BA90B46E-BC0E-B416-D9AA-D1AEFB2031EF}" dt="2024-01-05T18:10:10.306" v="9" actId="1076"/>
          <ac:spMkLst>
            <pc:docMk/>
            <pc:sldMk cId="0" sldId="357"/>
            <ac:spMk id="740" creationId="{00000000-0000-0000-0000-000000000000}"/>
          </ac:spMkLst>
        </pc:spChg>
        <pc:spChg chg="mod">
          <ac:chgData name="Verbrugge Aline" userId="S::aline.verbrugge@vlaanderen.be::38e90b0a-c2da-403c-be89-d467f5b9de66" providerId="AD" clId="Web-{BA90B46E-BC0E-B416-D9AA-D1AEFB2031EF}" dt="2024-01-05T18:10:10.228" v="4" actId="1076"/>
          <ac:spMkLst>
            <pc:docMk/>
            <pc:sldMk cId="0" sldId="357"/>
            <ac:spMk id="747" creationId="{00000000-0000-0000-0000-000000000000}"/>
          </ac:spMkLst>
        </pc:spChg>
        <pc:spChg chg="mod">
          <ac:chgData name="Verbrugge Aline" userId="S::aline.verbrugge@vlaanderen.be::38e90b0a-c2da-403c-be89-d467f5b9de66" providerId="AD" clId="Web-{BA90B46E-BC0E-B416-D9AA-D1AEFB2031EF}" dt="2024-01-05T18:10:10.243" v="5" actId="1076"/>
          <ac:spMkLst>
            <pc:docMk/>
            <pc:sldMk cId="0" sldId="357"/>
            <ac:spMk id="748" creationId="{00000000-0000-0000-0000-000000000000}"/>
          </ac:spMkLst>
        </pc:spChg>
        <pc:spChg chg="mod">
          <ac:chgData name="Verbrugge Aline" userId="S::aline.verbrugge@vlaanderen.be::38e90b0a-c2da-403c-be89-d467f5b9de66" providerId="AD" clId="Web-{BA90B46E-BC0E-B416-D9AA-D1AEFB2031EF}" dt="2024-01-05T18:10:10.259" v="6" actId="1076"/>
          <ac:spMkLst>
            <pc:docMk/>
            <pc:sldMk cId="0" sldId="357"/>
            <ac:spMk id="749" creationId="{00000000-0000-0000-0000-000000000000}"/>
          </ac:spMkLst>
        </pc:spChg>
        <pc:spChg chg="mod">
          <ac:chgData name="Verbrugge Aline" userId="S::aline.verbrugge@vlaanderen.be::38e90b0a-c2da-403c-be89-d467f5b9de66" providerId="AD" clId="Web-{BA90B46E-BC0E-B416-D9AA-D1AEFB2031EF}" dt="2024-01-05T18:10:10.337" v="10" actId="1076"/>
          <ac:spMkLst>
            <pc:docMk/>
            <pc:sldMk cId="0" sldId="357"/>
            <ac:spMk id="752" creationId="{00000000-0000-0000-0000-000000000000}"/>
          </ac:spMkLst>
        </pc:spChg>
        <pc:spChg chg="mod">
          <ac:chgData name="Verbrugge Aline" userId="S::aline.verbrugge@vlaanderen.be::38e90b0a-c2da-403c-be89-d467f5b9de66" providerId="AD" clId="Web-{BA90B46E-BC0E-B416-D9AA-D1AEFB2031EF}" dt="2024-01-05T18:10:10.274" v="7" actId="1076"/>
          <ac:spMkLst>
            <pc:docMk/>
            <pc:sldMk cId="0" sldId="357"/>
            <ac:spMk id="761" creationId="{00000000-0000-0000-0000-000000000000}"/>
          </ac:spMkLst>
        </pc:spChg>
        <pc:spChg chg="mod">
          <ac:chgData name="Verbrugge Aline" userId="S::aline.verbrugge@vlaanderen.be::38e90b0a-c2da-403c-be89-d467f5b9de66" providerId="AD" clId="Web-{BA90B46E-BC0E-B416-D9AA-D1AEFB2031EF}" dt="2024-01-05T18:10:10.290" v="8" actId="1076"/>
          <ac:spMkLst>
            <pc:docMk/>
            <pc:sldMk cId="0" sldId="357"/>
            <ac:spMk id="766" creationId="{00000000-0000-0000-0000-000000000000}"/>
          </ac:spMkLst>
        </pc:spChg>
      </pc:sldChg>
    </pc:docChg>
  </pc:docChgLst>
  <pc:docChgLst>
    <pc:chgData name="Verbrugge Aline" userId="S::aline.verbrugge@vlaanderen.be::38e90b0a-c2da-403c-be89-d467f5b9de66" providerId="AD" clId="Web-{B4E53769-A1EC-4DE5-D573-CD3ACB07DB8D}"/>
    <pc:docChg chg="modSld">
      <pc:chgData name="Verbrugge Aline" userId="S::aline.verbrugge@vlaanderen.be::38e90b0a-c2da-403c-be89-d467f5b9de66" providerId="AD" clId="Web-{B4E53769-A1EC-4DE5-D573-CD3ACB07DB8D}" dt="2024-01-11T15:22:15.900" v="14"/>
      <pc:docMkLst>
        <pc:docMk/>
      </pc:docMkLst>
      <pc:sldChg chg="modNotes">
        <pc:chgData name="Verbrugge Aline" userId="S::aline.verbrugge@vlaanderen.be::38e90b0a-c2da-403c-be89-d467f5b9de66" providerId="AD" clId="Web-{B4E53769-A1EC-4DE5-D573-CD3ACB07DB8D}" dt="2024-01-11T15:22:15.900" v="14"/>
        <pc:sldMkLst>
          <pc:docMk/>
          <pc:sldMk cId="2526671498" sldId="377"/>
        </pc:sldMkLst>
      </pc:sldChg>
      <pc:sldChg chg="modSp addCm">
        <pc:chgData name="Verbrugge Aline" userId="S::aline.verbrugge@vlaanderen.be::38e90b0a-c2da-403c-be89-d467f5b9de66" providerId="AD" clId="Web-{B4E53769-A1EC-4DE5-D573-CD3ACB07DB8D}" dt="2024-01-11T15:18:16.925" v="12" actId="20577"/>
        <pc:sldMkLst>
          <pc:docMk/>
          <pc:sldMk cId="806965566" sldId="410"/>
        </pc:sldMkLst>
        <pc:spChg chg="mod">
          <ac:chgData name="Verbrugge Aline" userId="S::aline.verbrugge@vlaanderen.be::38e90b0a-c2da-403c-be89-d467f5b9de66" providerId="AD" clId="Web-{B4E53769-A1EC-4DE5-D573-CD3ACB07DB8D}" dt="2024-01-11T15:18:16.925" v="12" actId="20577"/>
          <ac:spMkLst>
            <pc:docMk/>
            <pc:sldMk cId="806965566" sldId="410"/>
            <ac:spMk id="1016" creationId="{00000000-0000-0000-0000-000000000000}"/>
          </ac:spMkLst>
        </pc:spChg>
      </pc:sldChg>
    </pc:docChg>
  </pc:docChgLst>
  <pc:docChgLst>
    <pc:chgData name="De Cock Jitse" userId="9cc8e242-c866-4cc7-a24e-e9b48782583a" providerId="ADAL" clId="{07380C69-193E-444E-89D9-5B63DDAEABF6}"/>
    <pc:docChg chg="undo custSel addSld delSld modSld sldOrd delMainMaster">
      <pc:chgData name="De Cock Jitse" userId="9cc8e242-c866-4cc7-a24e-e9b48782583a" providerId="ADAL" clId="{07380C69-193E-444E-89D9-5B63DDAEABF6}" dt="2024-01-16T01:13:44.528" v="1072" actId="20577"/>
      <pc:docMkLst>
        <pc:docMk/>
      </pc:docMkLst>
      <pc:sldChg chg="addCm delCm modCm">
        <pc:chgData name="De Cock Jitse" userId="9cc8e242-c866-4cc7-a24e-e9b48782583a" providerId="ADAL" clId="{07380C69-193E-444E-89D9-5B63DDAEABF6}" dt="2024-01-16T00:59:26.769" v="812" actId="1592"/>
        <pc:sldMkLst>
          <pc:docMk/>
          <pc:sldMk cId="0" sldId="262"/>
        </pc:sldMkLst>
      </pc:sldChg>
      <pc:sldChg chg="add del mod modShow">
        <pc:chgData name="De Cock Jitse" userId="9cc8e242-c866-4cc7-a24e-e9b48782583a" providerId="ADAL" clId="{07380C69-193E-444E-89D9-5B63DDAEABF6}" dt="2024-01-12T14:12:40.771" v="753" actId="47"/>
        <pc:sldMkLst>
          <pc:docMk/>
          <pc:sldMk cId="0" sldId="281"/>
        </pc:sldMkLst>
      </pc:sldChg>
      <pc:sldChg chg="del">
        <pc:chgData name="De Cock Jitse" userId="9cc8e242-c866-4cc7-a24e-e9b48782583a" providerId="ADAL" clId="{07380C69-193E-444E-89D9-5B63DDAEABF6}" dt="2024-01-12T00:24:31.937" v="245" actId="47"/>
        <pc:sldMkLst>
          <pc:docMk/>
          <pc:sldMk cId="0" sldId="285"/>
        </pc:sldMkLst>
      </pc:sldChg>
      <pc:sldChg chg="del">
        <pc:chgData name="De Cock Jitse" userId="9cc8e242-c866-4cc7-a24e-e9b48782583a" providerId="ADAL" clId="{07380C69-193E-444E-89D9-5B63DDAEABF6}" dt="2024-01-12T00:24:31.937" v="245" actId="47"/>
        <pc:sldMkLst>
          <pc:docMk/>
          <pc:sldMk cId="0" sldId="286"/>
        </pc:sldMkLst>
      </pc:sldChg>
      <pc:sldChg chg="modSp mod">
        <pc:chgData name="De Cock Jitse" userId="9cc8e242-c866-4cc7-a24e-e9b48782583a" providerId="ADAL" clId="{07380C69-193E-444E-89D9-5B63DDAEABF6}" dt="2024-01-16T01:06:38.057" v="925" actId="20577"/>
        <pc:sldMkLst>
          <pc:docMk/>
          <pc:sldMk cId="0" sldId="292"/>
        </pc:sldMkLst>
        <pc:graphicFrameChg chg="mod modGraphic">
          <ac:chgData name="De Cock Jitse" userId="9cc8e242-c866-4cc7-a24e-e9b48782583a" providerId="ADAL" clId="{07380C69-193E-444E-89D9-5B63DDAEABF6}" dt="2024-01-16T01:06:38.057" v="925" actId="20577"/>
          <ac:graphicFrameMkLst>
            <pc:docMk/>
            <pc:sldMk cId="0" sldId="292"/>
            <ac:graphicFrameMk id="784" creationId="{00000000-0000-0000-0000-000000000000}"/>
          </ac:graphicFrameMkLst>
        </pc:graphicFrameChg>
      </pc:sldChg>
      <pc:sldChg chg="modSp mod">
        <pc:chgData name="De Cock Jitse" userId="9cc8e242-c866-4cc7-a24e-e9b48782583a" providerId="ADAL" clId="{07380C69-193E-444E-89D9-5B63DDAEABF6}" dt="2024-01-12T00:29:44.085" v="286" actId="20577"/>
        <pc:sldMkLst>
          <pc:docMk/>
          <pc:sldMk cId="0" sldId="294"/>
        </pc:sldMkLst>
        <pc:spChg chg="mod">
          <ac:chgData name="De Cock Jitse" userId="9cc8e242-c866-4cc7-a24e-e9b48782583a" providerId="ADAL" clId="{07380C69-193E-444E-89D9-5B63DDAEABF6}" dt="2024-01-12T00:29:44.085" v="286" actId="20577"/>
          <ac:spMkLst>
            <pc:docMk/>
            <pc:sldMk cId="0" sldId="294"/>
            <ac:spMk id="797" creationId="{00000000-0000-0000-0000-000000000000}"/>
          </ac:spMkLst>
        </pc:spChg>
        <pc:picChg chg="mod">
          <ac:chgData name="De Cock Jitse" userId="9cc8e242-c866-4cc7-a24e-e9b48782583a" providerId="ADAL" clId="{07380C69-193E-444E-89D9-5B63DDAEABF6}" dt="2024-01-12T00:25:24.225" v="255" actId="1076"/>
          <ac:picMkLst>
            <pc:docMk/>
            <pc:sldMk cId="0" sldId="294"/>
            <ac:picMk id="2" creationId="{938D849A-90F5-6343-6D87-4F45B3CC3AF2}"/>
          </ac:picMkLst>
        </pc:picChg>
      </pc:sldChg>
      <pc:sldChg chg="ord">
        <pc:chgData name="De Cock Jitse" userId="9cc8e242-c866-4cc7-a24e-e9b48782583a" providerId="ADAL" clId="{07380C69-193E-444E-89D9-5B63DDAEABF6}" dt="2024-01-12T14:13:19.543" v="755"/>
        <pc:sldMkLst>
          <pc:docMk/>
          <pc:sldMk cId="0" sldId="297"/>
        </pc:sldMkLst>
      </pc:sldChg>
      <pc:sldChg chg="modSp mod addCm delCm modCm">
        <pc:chgData name="De Cock Jitse" userId="9cc8e242-c866-4cc7-a24e-e9b48782583a" providerId="ADAL" clId="{07380C69-193E-444E-89D9-5B63DDAEABF6}" dt="2024-01-15T08:16:18.819" v="785" actId="6549"/>
        <pc:sldMkLst>
          <pc:docMk/>
          <pc:sldMk cId="0" sldId="302"/>
        </pc:sldMkLst>
        <pc:spChg chg="mod">
          <ac:chgData name="De Cock Jitse" userId="9cc8e242-c866-4cc7-a24e-e9b48782583a" providerId="ADAL" clId="{07380C69-193E-444E-89D9-5B63DDAEABF6}" dt="2024-01-12T00:33:21.248" v="333" actId="20577"/>
          <ac:spMkLst>
            <pc:docMk/>
            <pc:sldMk cId="0" sldId="302"/>
            <ac:spMk id="1016" creationId="{00000000-0000-0000-0000-000000000000}"/>
          </ac:spMkLst>
        </pc:spChg>
        <pc:spChg chg="mod">
          <ac:chgData name="De Cock Jitse" userId="9cc8e242-c866-4cc7-a24e-e9b48782583a" providerId="ADAL" clId="{07380C69-193E-444E-89D9-5B63DDAEABF6}" dt="2024-01-15T08:16:18.819" v="785" actId="6549"/>
          <ac:spMkLst>
            <pc:docMk/>
            <pc:sldMk cId="0" sldId="302"/>
            <ac:spMk id="1017" creationId="{00000000-0000-0000-0000-000000000000}"/>
          </ac:spMkLst>
        </pc:spChg>
      </pc:sldChg>
      <pc:sldChg chg="modSp mod">
        <pc:chgData name="De Cock Jitse" userId="9cc8e242-c866-4cc7-a24e-e9b48782583a" providerId="ADAL" clId="{07380C69-193E-444E-89D9-5B63DDAEABF6}" dt="2024-01-12T00:48:55.185" v="704" actId="20577"/>
        <pc:sldMkLst>
          <pc:docMk/>
          <pc:sldMk cId="0" sldId="327"/>
        </pc:sldMkLst>
        <pc:spChg chg="mod">
          <ac:chgData name="De Cock Jitse" userId="9cc8e242-c866-4cc7-a24e-e9b48782583a" providerId="ADAL" clId="{07380C69-193E-444E-89D9-5B63DDAEABF6}" dt="2024-01-12T00:48:55.185" v="704" actId="20577"/>
          <ac:spMkLst>
            <pc:docMk/>
            <pc:sldMk cId="0" sldId="327"/>
            <ac:spMk id="3619" creationId="{00000000-0000-0000-0000-000000000000}"/>
          </ac:spMkLst>
        </pc:spChg>
      </pc:sldChg>
      <pc:sldChg chg="addCm modCm">
        <pc:chgData name="De Cock Jitse" userId="9cc8e242-c866-4cc7-a24e-e9b48782583a" providerId="ADAL" clId="{07380C69-193E-444E-89D9-5B63DDAEABF6}" dt="2024-01-16T00:56:02.104" v="810"/>
        <pc:sldMkLst>
          <pc:docMk/>
          <pc:sldMk cId="0" sldId="332"/>
        </pc:sldMkLst>
      </pc:sldChg>
      <pc:sldChg chg="addSp delSp modSp mod addCm delCm modCm">
        <pc:chgData name="De Cock Jitse" userId="9cc8e242-c866-4cc7-a24e-e9b48782583a" providerId="ADAL" clId="{07380C69-193E-444E-89D9-5B63DDAEABF6}" dt="2024-01-12T14:14:54.332" v="764" actId="1592"/>
        <pc:sldMkLst>
          <pc:docMk/>
          <pc:sldMk cId="2962502964" sldId="365"/>
        </pc:sldMkLst>
        <pc:spChg chg="mod">
          <ac:chgData name="De Cock Jitse" userId="9cc8e242-c866-4cc7-a24e-e9b48782583a" providerId="ADAL" clId="{07380C69-193E-444E-89D9-5B63DDAEABF6}" dt="2024-01-12T00:42:24.534" v="665" actId="20577"/>
          <ac:spMkLst>
            <pc:docMk/>
            <pc:sldMk cId="2962502964" sldId="365"/>
            <ac:spMk id="1016" creationId="{00000000-0000-0000-0000-000000000000}"/>
          </ac:spMkLst>
        </pc:spChg>
        <pc:picChg chg="add del">
          <ac:chgData name="De Cock Jitse" userId="9cc8e242-c866-4cc7-a24e-e9b48782583a" providerId="ADAL" clId="{07380C69-193E-444E-89D9-5B63DDAEABF6}" dt="2024-01-12T00:33:58.849" v="397" actId="478"/>
          <ac:picMkLst>
            <pc:docMk/>
            <pc:sldMk cId="2962502964" sldId="365"/>
            <ac:picMk id="22" creationId="{01AF6215-532C-E2D3-A9AB-25F32DC057A9}"/>
          </ac:picMkLst>
        </pc:picChg>
      </pc:sldChg>
      <pc:sldChg chg="modSp mod">
        <pc:chgData name="De Cock Jitse" userId="9cc8e242-c866-4cc7-a24e-e9b48782583a" providerId="ADAL" clId="{07380C69-193E-444E-89D9-5B63DDAEABF6}" dt="2024-01-16T01:10:13.995" v="1063" actId="20577"/>
        <pc:sldMkLst>
          <pc:docMk/>
          <pc:sldMk cId="792021542" sldId="366"/>
        </pc:sldMkLst>
        <pc:spChg chg="mod">
          <ac:chgData name="De Cock Jitse" userId="9cc8e242-c866-4cc7-a24e-e9b48782583a" providerId="ADAL" clId="{07380C69-193E-444E-89D9-5B63DDAEABF6}" dt="2024-01-16T01:10:13.995" v="1063" actId="20577"/>
          <ac:spMkLst>
            <pc:docMk/>
            <pc:sldMk cId="792021542" sldId="366"/>
            <ac:spMk id="9" creationId="{CFFB4312-77FC-4AE3-9668-4A570511F477}"/>
          </ac:spMkLst>
        </pc:spChg>
        <pc:spChg chg="mod">
          <ac:chgData name="De Cock Jitse" userId="9cc8e242-c866-4cc7-a24e-e9b48782583a" providerId="ADAL" clId="{07380C69-193E-444E-89D9-5B63DDAEABF6}" dt="2024-01-12T00:41:24.593" v="634" actId="20577"/>
          <ac:spMkLst>
            <pc:docMk/>
            <pc:sldMk cId="792021542" sldId="366"/>
            <ac:spMk id="1016" creationId="{00000000-0000-0000-0000-000000000000}"/>
          </ac:spMkLst>
        </pc:spChg>
      </pc:sldChg>
      <pc:sldChg chg="modSp mod addCm delCm modCm">
        <pc:chgData name="De Cock Jitse" userId="9cc8e242-c866-4cc7-a24e-e9b48782583a" providerId="ADAL" clId="{07380C69-193E-444E-89D9-5B63DDAEABF6}" dt="2024-01-16T01:09:52.382" v="1046" actId="1592"/>
        <pc:sldMkLst>
          <pc:docMk/>
          <pc:sldMk cId="2609767010" sldId="383"/>
        </pc:sldMkLst>
        <pc:spChg chg="mod">
          <ac:chgData name="De Cock Jitse" userId="9cc8e242-c866-4cc7-a24e-e9b48782583a" providerId="ADAL" clId="{07380C69-193E-444E-89D9-5B63DDAEABF6}" dt="2024-01-16T01:09:45.659" v="1044" actId="20577"/>
          <ac:spMkLst>
            <pc:docMk/>
            <pc:sldMk cId="2609767010" sldId="383"/>
            <ac:spMk id="15" creationId="{791EC5B8-E7C0-CDEC-3FCE-2D14F28E1CBE}"/>
          </ac:spMkLst>
        </pc:spChg>
        <pc:spChg chg="mod">
          <ac:chgData name="De Cock Jitse" userId="9cc8e242-c866-4cc7-a24e-e9b48782583a" providerId="ADAL" clId="{07380C69-193E-444E-89D9-5B63DDAEABF6}" dt="2024-01-12T00:39:19.212" v="631" actId="20577"/>
          <ac:spMkLst>
            <pc:docMk/>
            <pc:sldMk cId="2609767010" sldId="383"/>
            <ac:spMk id="1016" creationId="{00000000-0000-0000-0000-000000000000}"/>
          </ac:spMkLst>
        </pc:spChg>
      </pc:sldChg>
      <pc:sldChg chg="addSp delSp modSp mod">
        <pc:chgData name="De Cock Jitse" userId="9cc8e242-c866-4cc7-a24e-e9b48782583a" providerId="ADAL" clId="{07380C69-193E-444E-89D9-5B63DDAEABF6}" dt="2024-01-12T14:13:39.660" v="758" actId="1076"/>
        <pc:sldMkLst>
          <pc:docMk/>
          <pc:sldMk cId="3405386987" sldId="385"/>
        </pc:sldMkLst>
        <pc:picChg chg="add mod">
          <ac:chgData name="De Cock Jitse" userId="9cc8e242-c866-4cc7-a24e-e9b48782583a" providerId="ADAL" clId="{07380C69-193E-444E-89D9-5B63DDAEABF6}" dt="2024-01-12T14:13:39.660" v="758" actId="1076"/>
          <ac:picMkLst>
            <pc:docMk/>
            <pc:sldMk cId="3405386987" sldId="385"/>
            <ac:picMk id="2" creationId="{186BE75F-77B1-A842-BB74-A95E06B7B75D}"/>
          </ac:picMkLst>
        </pc:picChg>
        <pc:picChg chg="del">
          <ac:chgData name="De Cock Jitse" userId="9cc8e242-c866-4cc7-a24e-e9b48782583a" providerId="ADAL" clId="{07380C69-193E-444E-89D9-5B63DDAEABF6}" dt="2024-01-12T14:13:36.430" v="756" actId="478"/>
          <ac:picMkLst>
            <pc:docMk/>
            <pc:sldMk cId="3405386987" sldId="385"/>
            <ac:picMk id="3" creationId="{7DA3B9CF-4CAC-97AB-8448-D50C5EACAB2B}"/>
          </ac:picMkLst>
        </pc:picChg>
      </pc:sldChg>
      <pc:sldChg chg="addCm modCm">
        <pc:chgData name="De Cock Jitse" userId="9cc8e242-c866-4cc7-a24e-e9b48782583a" providerId="ADAL" clId="{07380C69-193E-444E-89D9-5B63DDAEABF6}" dt="2024-01-12T00:26:00.516" v="257"/>
        <pc:sldMkLst>
          <pc:docMk/>
          <pc:sldMk cId="2195432867" sldId="395"/>
        </pc:sldMkLst>
      </pc:sldChg>
      <pc:sldChg chg="addCm modCm">
        <pc:chgData name="De Cock Jitse" userId="9cc8e242-c866-4cc7-a24e-e9b48782583a" providerId="ADAL" clId="{07380C69-193E-444E-89D9-5B63DDAEABF6}" dt="2024-01-12T00:26:57.177" v="261"/>
        <pc:sldMkLst>
          <pc:docMk/>
          <pc:sldMk cId="2668448455" sldId="398"/>
        </pc:sldMkLst>
      </pc:sldChg>
      <pc:sldChg chg="delSp mod">
        <pc:chgData name="De Cock Jitse" userId="9cc8e242-c866-4cc7-a24e-e9b48782583a" providerId="ADAL" clId="{07380C69-193E-444E-89D9-5B63DDAEABF6}" dt="2024-01-12T14:19:19.248" v="770" actId="478"/>
        <pc:sldMkLst>
          <pc:docMk/>
          <pc:sldMk cId="2708751063" sldId="399"/>
        </pc:sldMkLst>
        <pc:picChg chg="del">
          <ac:chgData name="De Cock Jitse" userId="9cc8e242-c866-4cc7-a24e-e9b48782583a" providerId="ADAL" clId="{07380C69-193E-444E-89D9-5B63DDAEABF6}" dt="2024-01-12T14:19:19.248" v="770" actId="478"/>
          <ac:picMkLst>
            <pc:docMk/>
            <pc:sldMk cId="2708751063" sldId="399"/>
            <ac:picMk id="3" creationId="{A5A3C43E-38CA-A330-C4CB-59920EA77223}"/>
          </ac:picMkLst>
        </pc:picChg>
      </pc:sldChg>
      <pc:sldChg chg="modSp mod">
        <pc:chgData name="De Cock Jitse" userId="9cc8e242-c866-4cc7-a24e-e9b48782583a" providerId="ADAL" clId="{07380C69-193E-444E-89D9-5B63DDAEABF6}" dt="2024-01-12T00:44:32.833" v="671" actId="20577"/>
        <pc:sldMkLst>
          <pc:docMk/>
          <pc:sldMk cId="2977543360" sldId="400"/>
        </pc:sldMkLst>
        <pc:spChg chg="mod">
          <ac:chgData name="De Cock Jitse" userId="9cc8e242-c866-4cc7-a24e-e9b48782583a" providerId="ADAL" clId="{07380C69-193E-444E-89D9-5B63DDAEABF6}" dt="2024-01-12T00:44:32.833" v="671" actId="20577"/>
          <ac:spMkLst>
            <pc:docMk/>
            <pc:sldMk cId="2977543360" sldId="400"/>
            <ac:spMk id="15" creationId="{791EC5B8-E7C0-CDEC-3FCE-2D14F28E1CBE}"/>
          </ac:spMkLst>
        </pc:spChg>
      </pc:sldChg>
      <pc:sldChg chg="modSp mod addCm delCm modCm">
        <pc:chgData name="De Cock Jitse" userId="9cc8e242-c866-4cc7-a24e-e9b48782583a" providerId="ADAL" clId="{07380C69-193E-444E-89D9-5B63DDAEABF6}" dt="2024-01-12T14:19:35.132" v="772" actId="1592"/>
        <pc:sldMkLst>
          <pc:docMk/>
          <pc:sldMk cId="3181335618" sldId="401"/>
        </pc:sldMkLst>
        <pc:spChg chg="mod">
          <ac:chgData name="De Cock Jitse" userId="9cc8e242-c866-4cc7-a24e-e9b48782583a" providerId="ADAL" clId="{07380C69-193E-444E-89D9-5B63DDAEABF6}" dt="2024-01-12T00:45:43.998" v="690" actId="20577"/>
          <ac:spMkLst>
            <pc:docMk/>
            <pc:sldMk cId="3181335618" sldId="401"/>
            <ac:spMk id="1016" creationId="{00000000-0000-0000-0000-000000000000}"/>
          </ac:spMkLst>
        </pc:spChg>
        <pc:spChg chg="mod">
          <ac:chgData name="De Cock Jitse" userId="9cc8e242-c866-4cc7-a24e-e9b48782583a" providerId="ADAL" clId="{07380C69-193E-444E-89D9-5B63DDAEABF6}" dt="2024-01-12T00:46:20.323" v="693" actId="20577"/>
          <ac:spMkLst>
            <pc:docMk/>
            <pc:sldMk cId="3181335618" sldId="401"/>
            <ac:spMk id="1186" creationId="{414F030D-2CEF-FF3D-D00D-A5B35FE779B1}"/>
          </ac:spMkLst>
        </pc:spChg>
      </pc:sldChg>
      <pc:sldChg chg="modSp mod addCm delCm modCm">
        <pc:chgData name="De Cock Jitse" userId="9cc8e242-c866-4cc7-a24e-e9b48782583a" providerId="ADAL" clId="{07380C69-193E-444E-89D9-5B63DDAEABF6}" dt="2024-01-12T14:19:04.580" v="769" actId="20577"/>
        <pc:sldMkLst>
          <pc:docMk/>
          <pc:sldMk cId="132855085" sldId="402"/>
        </pc:sldMkLst>
        <pc:spChg chg="mod">
          <ac:chgData name="De Cock Jitse" userId="9cc8e242-c866-4cc7-a24e-e9b48782583a" providerId="ADAL" clId="{07380C69-193E-444E-89D9-5B63DDAEABF6}" dt="2024-01-12T14:19:04.580" v="769" actId="20577"/>
          <ac:spMkLst>
            <pc:docMk/>
            <pc:sldMk cId="132855085" sldId="402"/>
            <ac:spMk id="8" creationId="{A29BB476-26D4-AC3A-A768-80245BA620D8}"/>
          </ac:spMkLst>
        </pc:spChg>
      </pc:sldChg>
      <pc:sldChg chg="modSp mod ord delCm">
        <pc:chgData name="De Cock Jitse" userId="9cc8e242-c866-4cc7-a24e-e9b48782583a" providerId="ADAL" clId="{07380C69-193E-444E-89D9-5B63DDAEABF6}" dt="2024-01-16T01:00:52.456" v="872" actId="1592"/>
        <pc:sldMkLst>
          <pc:docMk/>
          <pc:sldMk cId="644065015" sldId="406"/>
        </pc:sldMkLst>
        <pc:spChg chg="mod">
          <ac:chgData name="De Cock Jitse" userId="9cc8e242-c866-4cc7-a24e-e9b48782583a" providerId="ADAL" clId="{07380C69-193E-444E-89D9-5B63DDAEABF6}" dt="2024-01-12T00:21:01.470" v="26" actId="20577"/>
          <ac:spMkLst>
            <pc:docMk/>
            <pc:sldMk cId="644065015" sldId="406"/>
            <ac:spMk id="597" creationId="{00000000-0000-0000-0000-000000000000}"/>
          </ac:spMkLst>
        </pc:spChg>
        <pc:spChg chg="mod">
          <ac:chgData name="De Cock Jitse" userId="9cc8e242-c866-4cc7-a24e-e9b48782583a" providerId="ADAL" clId="{07380C69-193E-444E-89D9-5B63DDAEABF6}" dt="2024-01-16T01:00:33.708" v="870" actId="20577"/>
          <ac:spMkLst>
            <pc:docMk/>
            <pc:sldMk cId="644065015" sldId="406"/>
            <ac:spMk id="598" creationId="{00000000-0000-0000-0000-000000000000}"/>
          </ac:spMkLst>
        </pc:spChg>
      </pc:sldChg>
      <pc:sldChg chg="addCm modCm">
        <pc:chgData name="De Cock Jitse" userId="9cc8e242-c866-4cc7-a24e-e9b48782583a" providerId="ADAL" clId="{07380C69-193E-444E-89D9-5B63DDAEABF6}" dt="2024-01-12T00:26:39.120" v="259"/>
        <pc:sldMkLst>
          <pc:docMk/>
          <pc:sldMk cId="1608521545" sldId="407"/>
        </pc:sldMkLst>
      </pc:sldChg>
      <pc:sldChg chg="modSp mod addCm modCm">
        <pc:chgData name="De Cock Jitse" userId="9cc8e242-c866-4cc7-a24e-e9b48782583a" providerId="ADAL" clId="{07380C69-193E-444E-89D9-5B63DDAEABF6}" dt="2024-01-12T00:36:57.876" v="464"/>
        <pc:sldMkLst>
          <pc:docMk/>
          <pc:sldMk cId="806965566" sldId="410"/>
        </pc:sldMkLst>
        <pc:spChg chg="mod">
          <ac:chgData name="De Cock Jitse" userId="9cc8e242-c866-4cc7-a24e-e9b48782583a" providerId="ADAL" clId="{07380C69-193E-444E-89D9-5B63DDAEABF6}" dt="2024-01-12T00:35:24.896" v="462" actId="20577"/>
          <ac:spMkLst>
            <pc:docMk/>
            <pc:sldMk cId="806965566" sldId="410"/>
            <ac:spMk id="1016" creationId="{00000000-0000-0000-0000-000000000000}"/>
          </ac:spMkLst>
        </pc:spChg>
      </pc:sldChg>
      <pc:sldChg chg="modSp mod">
        <pc:chgData name="De Cock Jitse" userId="9cc8e242-c866-4cc7-a24e-e9b48782583a" providerId="ADAL" clId="{07380C69-193E-444E-89D9-5B63DDAEABF6}" dt="2024-01-12T00:42:06.534" v="660" actId="20577"/>
        <pc:sldMkLst>
          <pc:docMk/>
          <pc:sldMk cId="480351204" sldId="411"/>
        </pc:sldMkLst>
        <pc:spChg chg="mod">
          <ac:chgData name="De Cock Jitse" userId="9cc8e242-c866-4cc7-a24e-e9b48782583a" providerId="ADAL" clId="{07380C69-193E-444E-89D9-5B63DDAEABF6}" dt="2024-01-12T00:42:06.534" v="660" actId="20577"/>
          <ac:spMkLst>
            <pc:docMk/>
            <pc:sldMk cId="480351204" sldId="411"/>
            <ac:spMk id="1016" creationId="{00000000-0000-0000-0000-000000000000}"/>
          </ac:spMkLst>
        </pc:spChg>
      </pc:sldChg>
      <pc:sldChg chg="addCm delCm modCm">
        <pc:chgData name="De Cock Jitse" userId="9cc8e242-c866-4cc7-a24e-e9b48782583a" providerId="ADAL" clId="{07380C69-193E-444E-89D9-5B63DDAEABF6}" dt="2024-01-16T01:03:26.757" v="882" actId="1592"/>
        <pc:sldMkLst>
          <pc:docMk/>
          <pc:sldMk cId="841976843" sldId="413"/>
        </pc:sldMkLst>
      </pc:sldChg>
      <pc:sldChg chg="addSp delSp modSp mod addCm delCm modCm">
        <pc:chgData name="De Cock Jitse" userId="9cc8e242-c866-4cc7-a24e-e9b48782583a" providerId="ADAL" clId="{07380C69-193E-444E-89D9-5B63DDAEABF6}" dt="2024-01-16T01:01:56.197" v="881" actId="1076"/>
        <pc:sldMkLst>
          <pc:docMk/>
          <pc:sldMk cId="1512605477" sldId="414"/>
        </pc:sldMkLst>
        <pc:spChg chg="mod">
          <ac:chgData name="De Cock Jitse" userId="9cc8e242-c866-4cc7-a24e-e9b48782583a" providerId="ADAL" clId="{07380C69-193E-444E-89D9-5B63DDAEABF6}" dt="2024-01-12T00:20:06.253" v="12" actId="20577"/>
          <ac:spMkLst>
            <pc:docMk/>
            <pc:sldMk cId="1512605477" sldId="414"/>
            <ac:spMk id="598" creationId="{00000000-0000-0000-0000-000000000000}"/>
          </ac:spMkLst>
        </pc:spChg>
        <pc:picChg chg="del">
          <ac:chgData name="De Cock Jitse" userId="9cc8e242-c866-4cc7-a24e-e9b48782583a" providerId="ADAL" clId="{07380C69-193E-444E-89D9-5B63DDAEABF6}" dt="2024-01-16T01:01:49.161" v="879" actId="478"/>
          <ac:picMkLst>
            <pc:docMk/>
            <pc:sldMk cId="1512605477" sldId="414"/>
            <ac:picMk id="3" creationId="{61A660CD-9816-3D24-D571-15B0C35EB7B3}"/>
          </ac:picMkLst>
        </pc:picChg>
        <pc:picChg chg="add mod">
          <ac:chgData name="De Cock Jitse" userId="9cc8e242-c866-4cc7-a24e-e9b48782583a" providerId="ADAL" clId="{07380C69-193E-444E-89D9-5B63DDAEABF6}" dt="2024-01-16T01:01:56.197" v="881" actId="1076"/>
          <ac:picMkLst>
            <pc:docMk/>
            <pc:sldMk cId="1512605477" sldId="414"/>
            <ac:picMk id="5" creationId="{B35496C4-638E-AAC3-249F-C5B9E6BDD3C8}"/>
          </ac:picMkLst>
        </pc:picChg>
      </pc:sldChg>
      <pc:sldChg chg="addCm delCm">
        <pc:chgData name="De Cock Jitse" userId="9cc8e242-c866-4cc7-a24e-e9b48782583a" providerId="ADAL" clId="{07380C69-193E-444E-89D9-5B63DDAEABF6}" dt="2024-01-12T14:20:02.471" v="774" actId="1592"/>
        <pc:sldMkLst>
          <pc:docMk/>
          <pc:sldMk cId="1336545697" sldId="416"/>
        </pc:sldMkLst>
      </pc:sldChg>
      <pc:sldChg chg="addCm modCm">
        <pc:chgData name="De Cock Jitse" userId="9cc8e242-c866-4cc7-a24e-e9b48782583a" providerId="ADAL" clId="{07380C69-193E-444E-89D9-5B63DDAEABF6}" dt="2024-01-12T00:48:02.116" v="701"/>
        <pc:sldMkLst>
          <pc:docMk/>
          <pc:sldMk cId="118892534" sldId="417"/>
        </pc:sldMkLst>
      </pc:sldChg>
      <pc:sldChg chg="modSp mod addCm delCm modCm">
        <pc:chgData name="De Cock Jitse" userId="9cc8e242-c866-4cc7-a24e-e9b48782583a" providerId="ADAL" clId="{07380C69-193E-444E-89D9-5B63DDAEABF6}" dt="2024-01-16T01:13:44.528" v="1072" actId="20577"/>
        <pc:sldMkLst>
          <pc:docMk/>
          <pc:sldMk cId="641598085" sldId="418"/>
        </pc:sldMkLst>
        <pc:spChg chg="mod">
          <ac:chgData name="De Cock Jitse" userId="9cc8e242-c866-4cc7-a24e-e9b48782583a" providerId="ADAL" clId="{07380C69-193E-444E-89D9-5B63DDAEABF6}" dt="2024-01-16T01:13:44.528" v="1072" actId="20577"/>
          <ac:spMkLst>
            <pc:docMk/>
            <pc:sldMk cId="641598085" sldId="418"/>
            <ac:spMk id="6" creationId="{8BE463F4-B038-78A1-E34E-ECA0C816ABCB}"/>
          </ac:spMkLst>
        </pc:spChg>
      </pc:sldChg>
      <pc:sldChg chg="del">
        <pc:chgData name="De Cock Jitse" userId="9cc8e242-c866-4cc7-a24e-e9b48782583a" providerId="ADAL" clId="{07380C69-193E-444E-89D9-5B63DDAEABF6}" dt="2024-01-12T00:24:03.471" v="242" actId="47"/>
        <pc:sldMkLst>
          <pc:docMk/>
          <pc:sldMk cId="591493087" sldId="421"/>
        </pc:sldMkLst>
      </pc:sldChg>
      <pc:sldChg chg="del">
        <pc:chgData name="De Cock Jitse" userId="9cc8e242-c866-4cc7-a24e-e9b48782583a" providerId="ADAL" clId="{07380C69-193E-444E-89D9-5B63DDAEABF6}" dt="2024-01-12T00:21:33.324" v="28" actId="47"/>
        <pc:sldMkLst>
          <pc:docMk/>
          <pc:sldMk cId="2187270440" sldId="422"/>
        </pc:sldMkLst>
      </pc:sldChg>
      <pc:sldChg chg="del">
        <pc:chgData name="De Cock Jitse" userId="9cc8e242-c866-4cc7-a24e-e9b48782583a" providerId="ADAL" clId="{07380C69-193E-444E-89D9-5B63DDAEABF6}" dt="2024-01-12T00:21:33.324" v="28" actId="47"/>
        <pc:sldMkLst>
          <pc:docMk/>
          <pc:sldMk cId="2503748877" sldId="423"/>
        </pc:sldMkLst>
      </pc:sldChg>
      <pc:sldChg chg="del">
        <pc:chgData name="De Cock Jitse" userId="9cc8e242-c866-4cc7-a24e-e9b48782583a" providerId="ADAL" clId="{07380C69-193E-444E-89D9-5B63DDAEABF6}" dt="2024-01-12T00:21:33.324" v="28" actId="47"/>
        <pc:sldMkLst>
          <pc:docMk/>
          <pc:sldMk cId="1424603977" sldId="424"/>
        </pc:sldMkLst>
      </pc:sldChg>
      <pc:sldChg chg="del">
        <pc:chgData name="De Cock Jitse" userId="9cc8e242-c866-4cc7-a24e-e9b48782583a" providerId="ADAL" clId="{07380C69-193E-444E-89D9-5B63DDAEABF6}" dt="2024-01-12T00:21:33.324" v="28" actId="47"/>
        <pc:sldMkLst>
          <pc:docMk/>
          <pc:sldMk cId="4028098871" sldId="425"/>
        </pc:sldMkLst>
      </pc:sldChg>
      <pc:sldChg chg="del">
        <pc:chgData name="De Cock Jitse" userId="9cc8e242-c866-4cc7-a24e-e9b48782583a" providerId="ADAL" clId="{07380C69-193E-444E-89D9-5B63DDAEABF6}" dt="2024-01-12T00:21:33.324" v="28" actId="47"/>
        <pc:sldMkLst>
          <pc:docMk/>
          <pc:sldMk cId="2012232899" sldId="426"/>
        </pc:sldMkLst>
      </pc:sldChg>
      <pc:sldChg chg="del">
        <pc:chgData name="De Cock Jitse" userId="9cc8e242-c866-4cc7-a24e-e9b48782583a" providerId="ADAL" clId="{07380C69-193E-444E-89D9-5B63DDAEABF6}" dt="2024-01-12T00:21:33.324" v="28" actId="47"/>
        <pc:sldMkLst>
          <pc:docMk/>
          <pc:sldMk cId="2420829100" sldId="427"/>
        </pc:sldMkLst>
      </pc:sldChg>
      <pc:sldChg chg="del">
        <pc:chgData name="De Cock Jitse" userId="9cc8e242-c866-4cc7-a24e-e9b48782583a" providerId="ADAL" clId="{07380C69-193E-444E-89D9-5B63DDAEABF6}" dt="2024-01-12T00:21:33.324" v="28" actId="47"/>
        <pc:sldMkLst>
          <pc:docMk/>
          <pc:sldMk cId="1770196749" sldId="428"/>
        </pc:sldMkLst>
      </pc:sldChg>
      <pc:sldChg chg="del">
        <pc:chgData name="De Cock Jitse" userId="9cc8e242-c866-4cc7-a24e-e9b48782583a" providerId="ADAL" clId="{07380C69-193E-444E-89D9-5B63DDAEABF6}" dt="2024-01-12T00:21:33.324" v="28" actId="47"/>
        <pc:sldMkLst>
          <pc:docMk/>
          <pc:sldMk cId="2799756825" sldId="429"/>
        </pc:sldMkLst>
      </pc:sldChg>
      <pc:sldChg chg="del">
        <pc:chgData name="De Cock Jitse" userId="9cc8e242-c866-4cc7-a24e-e9b48782583a" providerId="ADAL" clId="{07380C69-193E-444E-89D9-5B63DDAEABF6}" dt="2024-01-12T00:21:33.324" v="28" actId="47"/>
        <pc:sldMkLst>
          <pc:docMk/>
          <pc:sldMk cId="3756852626" sldId="430"/>
        </pc:sldMkLst>
      </pc:sldChg>
      <pc:sldChg chg="del">
        <pc:chgData name="De Cock Jitse" userId="9cc8e242-c866-4cc7-a24e-e9b48782583a" providerId="ADAL" clId="{07380C69-193E-444E-89D9-5B63DDAEABF6}" dt="2024-01-12T00:21:33.324" v="28" actId="47"/>
        <pc:sldMkLst>
          <pc:docMk/>
          <pc:sldMk cId="2673175710" sldId="431"/>
        </pc:sldMkLst>
      </pc:sldChg>
      <pc:sldChg chg="del">
        <pc:chgData name="De Cock Jitse" userId="9cc8e242-c866-4cc7-a24e-e9b48782583a" providerId="ADAL" clId="{07380C69-193E-444E-89D9-5B63DDAEABF6}" dt="2024-01-12T00:21:15.192" v="27" actId="47"/>
        <pc:sldMkLst>
          <pc:docMk/>
          <pc:sldMk cId="3380041930" sldId="432"/>
        </pc:sldMkLst>
      </pc:sldChg>
      <pc:sldChg chg="modSp mod">
        <pc:chgData name="De Cock Jitse" userId="9cc8e242-c866-4cc7-a24e-e9b48782583a" providerId="ADAL" clId="{07380C69-193E-444E-89D9-5B63DDAEABF6}" dt="2024-01-12T00:18:43.945" v="0" actId="400"/>
        <pc:sldMkLst>
          <pc:docMk/>
          <pc:sldMk cId="2100020802" sldId="433"/>
        </pc:sldMkLst>
        <pc:spChg chg="mod">
          <ac:chgData name="De Cock Jitse" userId="9cc8e242-c866-4cc7-a24e-e9b48782583a" providerId="ADAL" clId="{07380C69-193E-444E-89D9-5B63DDAEABF6}" dt="2024-01-12T00:18:43.945" v="0" actId="400"/>
          <ac:spMkLst>
            <pc:docMk/>
            <pc:sldMk cId="2100020802" sldId="433"/>
            <ac:spMk id="3" creationId="{894D6EE5-A134-2328-97BF-158D5B10C25C}"/>
          </ac:spMkLst>
        </pc:spChg>
      </pc:sldChg>
      <pc:sldChg chg="modSp mod">
        <pc:chgData name="De Cock Jitse" userId="9cc8e242-c866-4cc7-a24e-e9b48782583a" providerId="ADAL" clId="{07380C69-193E-444E-89D9-5B63DDAEABF6}" dt="2024-01-12T00:24:28.001" v="244" actId="20577"/>
        <pc:sldMkLst>
          <pc:docMk/>
          <pc:sldMk cId="2842746728" sldId="434"/>
        </pc:sldMkLst>
        <pc:spChg chg="mod">
          <ac:chgData name="De Cock Jitse" userId="9cc8e242-c866-4cc7-a24e-e9b48782583a" providerId="ADAL" clId="{07380C69-193E-444E-89D9-5B63DDAEABF6}" dt="2024-01-12T00:24:28.001" v="244" actId="20577"/>
          <ac:spMkLst>
            <pc:docMk/>
            <pc:sldMk cId="2842746728" sldId="434"/>
            <ac:spMk id="598" creationId="{00000000-0000-0000-0000-000000000000}"/>
          </ac:spMkLst>
        </pc:spChg>
      </pc:sldChg>
      <pc:sldChg chg="addSp modSp add mod">
        <pc:chgData name="De Cock Jitse" userId="9cc8e242-c866-4cc7-a24e-e9b48782583a" providerId="ADAL" clId="{07380C69-193E-444E-89D9-5B63DDAEABF6}" dt="2024-01-12T14:12:00.261" v="748" actId="20577"/>
        <pc:sldMkLst>
          <pc:docMk/>
          <pc:sldMk cId="3740271494" sldId="435"/>
        </pc:sldMkLst>
        <pc:spChg chg="mod">
          <ac:chgData name="De Cock Jitse" userId="9cc8e242-c866-4cc7-a24e-e9b48782583a" providerId="ADAL" clId="{07380C69-193E-444E-89D9-5B63DDAEABF6}" dt="2024-01-12T00:22:52.978" v="53" actId="20577"/>
          <ac:spMkLst>
            <pc:docMk/>
            <pc:sldMk cId="3740271494" sldId="435"/>
            <ac:spMk id="597" creationId="{00000000-0000-0000-0000-000000000000}"/>
          </ac:spMkLst>
        </pc:spChg>
        <pc:spChg chg="mod">
          <ac:chgData name="De Cock Jitse" userId="9cc8e242-c866-4cc7-a24e-e9b48782583a" providerId="ADAL" clId="{07380C69-193E-444E-89D9-5B63DDAEABF6}" dt="2024-01-12T14:12:00.261" v="748" actId="20577"/>
          <ac:spMkLst>
            <pc:docMk/>
            <pc:sldMk cId="3740271494" sldId="435"/>
            <ac:spMk id="598" creationId="{00000000-0000-0000-0000-000000000000}"/>
          </ac:spMkLst>
        </pc:spChg>
        <pc:picChg chg="add mod">
          <ac:chgData name="De Cock Jitse" userId="9cc8e242-c866-4cc7-a24e-e9b48782583a" providerId="ADAL" clId="{07380C69-193E-444E-89D9-5B63DDAEABF6}" dt="2024-01-12T00:24:00.593" v="241" actId="1076"/>
          <ac:picMkLst>
            <pc:docMk/>
            <pc:sldMk cId="3740271494" sldId="435"/>
            <ac:picMk id="2" creationId="{BDFD7243-E4E8-6D02-CE29-63B0C0646BF1}"/>
          </ac:picMkLst>
        </pc:picChg>
      </pc:sldChg>
      <pc:sldChg chg="addSp delSp modSp add mod">
        <pc:chgData name="De Cock Jitse" userId="9cc8e242-c866-4cc7-a24e-e9b48782583a" providerId="ADAL" clId="{07380C69-193E-444E-89D9-5B63DDAEABF6}" dt="2024-01-15T13:42:42.906" v="806" actId="1076"/>
        <pc:sldMkLst>
          <pc:docMk/>
          <pc:sldMk cId="654335496" sldId="440"/>
        </pc:sldMkLst>
        <pc:spChg chg="del">
          <ac:chgData name="De Cock Jitse" userId="9cc8e242-c866-4cc7-a24e-e9b48782583a" providerId="ADAL" clId="{07380C69-193E-444E-89D9-5B63DDAEABF6}" dt="2024-01-15T13:41:41.979" v="799" actId="478"/>
          <ac:spMkLst>
            <pc:docMk/>
            <pc:sldMk cId="654335496" sldId="440"/>
            <ac:spMk id="6" creationId="{E1E6F24C-E17B-3425-DFC8-4BA2B162A89F}"/>
          </ac:spMkLst>
        </pc:spChg>
        <pc:spChg chg="mod">
          <ac:chgData name="De Cock Jitse" userId="9cc8e242-c866-4cc7-a24e-e9b48782583a" providerId="ADAL" clId="{07380C69-193E-444E-89D9-5B63DDAEABF6}" dt="2024-01-15T13:41:38.616" v="797" actId="27636"/>
          <ac:spMkLst>
            <pc:docMk/>
            <pc:sldMk cId="654335496" sldId="440"/>
            <ac:spMk id="598" creationId="{00000000-0000-0000-0000-000000000000}"/>
          </ac:spMkLst>
        </pc:spChg>
        <pc:picChg chg="del">
          <ac:chgData name="De Cock Jitse" userId="9cc8e242-c866-4cc7-a24e-e9b48782583a" providerId="ADAL" clId="{07380C69-193E-444E-89D9-5B63DDAEABF6}" dt="2024-01-15T13:41:40.334" v="798" actId="478"/>
          <ac:picMkLst>
            <pc:docMk/>
            <pc:sldMk cId="654335496" sldId="440"/>
            <ac:picMk id="2" creationId="{36368D25-BBB5-79A7-0DBB-AC7CE2CA4B4C}"/>
          </ac:picMkLst>
        </pc:picChg>
        <pc:picChg chg="del">
          <ac:chgData name="De Cock Jitse" userId="9cc8e242-c866-4cc7-a24e-e9b48782583a" providerId="ADAL" clId="{07380C69-193E-444E-89D9-5B63DDAEABF6}" dt="2024-01-15T13:41:42.451" v="800" actId="478"/>
          <ac:picMkLst>
            <pc:docMk/>
            <pc:sldMk cId="654335496" sldId="440"/>
            <ac:picMk id="3" creationId="{61A660CD-9816-3D24-D571-15B0C35EB7B3}"/>
          </ac:picMkLst>
        </pc:picChg>
        <pc:picChg chg="add mod">
          <ac:chgData name="De Cock Jitse" userId="9cc8e242-c866-4cc7-a24e-e9b48782583a" providerId="ADAL" clId="{07380C69-193E-444E-89D9-5B63DDAEABF6}" dt="2024-01-15T13:42:42.906" v="806" actId="1076"/>
          <ac:picMkLst>
            <pc:docMk/>
            <pc:sldMk cId="654335496" sldId="440"/>
            <ac:picMk id="4" creationId="{3D389D7F-1818-D933-1E80-0E9744FC0846}"/>
          </ac:picMkLst>
        </pc:picChg>
      </pc:sldChg>
      <pc:sldMasterChg chg="del delSldLayout">
        <pc:chgData name="De Cock Jitse" userId="9cc8e242-c866-4cc7-a24e-e9b48782583a" providerId="ADAL" clId="{07380C69-193E-444E-89D9-5B63DDAEABF6}" dt="2024-01-12T00:24:03.471" v="242" actId="47"/>
        <pc:sldMasterMkLst>
          <pc:docMk/>
          <pc:sldMasterMk cId="2448752663" sldId="2147483648"/>
        </pc:sldMasterMkLst>
        <pc:sldLayoutChg chg="del">
          <pc:chgData name="De Cock Jitse" userId="9cc8e242-c866-4cc7-a24e-e9b48782583a" providerId="ADAL" clId="{07380C69-193E-444E-89D9-5B63DDAEABF6}" dt="2024-01-12T00:24:03.471" v="242" actId="47"/>
          <pc:sldLayoutMkLst>
            <pc:docMk/>
            <pc:sldMasterMk cId="2448752663" sldId="2147483648"/>
            <pc:sldLayoutMk cId="2725198856" sldId="2147483649"/>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751646523" sldId="2147483650"/>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1684474706" sldId="2147483651"/>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3284135922" sldId="2147483652"/>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632399363" sldId="2147483653"/>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2320103270" sldId="2147483654"/>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3769174147" sldId="2147483655"/>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1448707445" sldId="2147483656"/>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18269199" sldId="2147483657"/>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2748264745" sldId="2147483658"/>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4277730060" sldId="2147483659"/>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612313944" sldId="2147483660"/>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170037070" sldId="2147483661"/>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1981682470" sldId="2147483662"/>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1878831640" sldId="2147483663"/>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2932202790" sldId="2147483666"/>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1083507953" sldId="2147483667"/>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2509375294" sldId="2147483668"/>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3786841163" sldId="2147483669"/>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762365259" sldId="2147483670"/>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285470251" sldId="2147483671"/>
          </pc:sldLayoutMkLst>
        </pc:sldLayoutChg>
        <pc:sldLayoutChg chg="del">
          <pc:chgData name="De Cock Jitse" userId="9cc8e242-c866-4cc7-a24e-e9b48782583a" providerId="ADAL" clId="{07380C69-193E-444E-89D9-5B63DDAEABF6}" dt="2024-01-12T00:24:03.471" v="242" actId="47"/>
          <pc:sldLayoutMkLst>
            <pc:docMk/>
            <pc:sldMasterMk cId="2448752663" sldId="2147483648"/>
            <pc:sldLayoutMk cId="711943261" sldId="2147483672"/>
          </pc:sldLayoutMkLst>
        </pc:sldLayoutChg>
      </pc:sldMasterChg>
    </pc:docChg>
  </pc:docChgLst>
  <pc:docChgLst>
    <pc:chgData name="Verbrugge Aline" userId="S::aline.verbrugge@vlaanderen.be::38e90b0a-c2da-403c-be89-d467f5b9de66" providerId="AD" clId="Web-{97540019-BD63-47DF-665A-E04432E5528C}"/>
    <pc:docChg chg="modSld">
      <pc:chgData name="Verbrugge Aline" userId="S::aline.verbrugge@vlaanderen.be::38e90b0a-c2da-403c-be89-d467f5b9de66" providerId="AD" clId="Web-{97540019-BD63-47DF-665A-E04432E5528C}" dt="2024-01-10T18:51:15.940" v="56" actId="20577"/>
      <pc:docMkLst>
        <pc:docMk/>
      </pc:docMkLst>
      <pc:sldChg chg="modSp addCm">
        <pc:chgData name="Verbrugge Aline" userId="S::aline.verbrugge@vlaanderen.be::38e90b0a-c2da-403c-be89-d467f5b9de66" providerId="AD" clId="Web-{97540019-BD63-47DF-665A-E04432E5528C}" dt="2024-01-10T18:51:15.940" v="56" actId="20577"/>
        <pc:sldMkLst>
          <pc:docMk/>
          <pc:sldMk cId="2100020802" sldId="433"/>
        </pc:sldMkLst>
        <pc:spChg chg="mod">
          <ac:chgData name="Verbrugge Aline" userId="S::aline.verbrugge@vlaanderen.be::38e90b0a-c2da-403c-be89-d467f5b9de66" providerId="AD" clId="Web-{97540019-BD63-47DF-665A-E04432E5528C}" dt="2024-01-10T18:51:15.940" v="56" actId="20577"/>
          <ac:spMkLst>
            <pc:docMk/>
            <pc:sldMk cId="2100020802" sldId="433"/>
            <ac:spMk id="3" creationId="{894D6EE5-A134-2328-97BF-158D5B10C25C}"/>
          </ac:spMkLst>
        </pc:spChg>
      </pc:sldChg>
    </pc:docChg>
  </pc:docChgLst>
  <pc:docChgLst>
    <pc:chgData name="Verbrugge Aline" userId="S::aline.verbrugge@vlaanderen.be::38e90b0a-c2da-403c-be89-d467f5b9de66" providerId="AD" clId="Web-{DD9219D4-11F4-D8A6-07B2-FEED8372F08E}"/>
    <pc:docChg chg="modSld">
      <pc:chgData name="Verbrugge Aline" userId="S::aline.verbrugge@vlaanderen.be::38e90b0a-c2da-403c-be89-d467f5b9de66" providerId="AD" clId="Web-{DD9219D4-11F4-D8A6-07B2-FEED8372F08E}" dt="2024-01-12T13:49:07.458" v="1" actId="20577"/>
      <pc:docMkLst>
        <pc:docMk/>
      </pc:docMkLst>
      <pc:sldChg chg="modSp">
        <pc:chgData name="Verbrugge Aline" userId="S::aline.verbrugge@vlaanderen.be::38e90b0a-c2da-403c-be89-d467f5b9de66" providerId="AD" clId="Web-{DD9219D4-11F4-D8A6-07B2-FEED8372F08E}" dt="2024-01-12T13:49:07.458" v="1" actId="20577"/>
        <pc:sldMkLst>
          <pc:docMk/>
          <pc:sldMk cId="2100020802" sldId="433"/>
        </pc:sldMkLst>
        <pc:spChg chg="mod">
          <ac:chgData name="Verbrugge Aline" userId="S::aline.verbrugge@vlaanderen.be::38e90b0a-c2da-403c-be89-d467f5b9de66" providerId="AD" clId="Web-{DD9219D4-11F4-D8A6-07B2-FEED8372F08E}" dt="2024-01-12T13:49:07.458" v="1" actId="20577"/>
          <ac:spMkLst>
            <pc:docMk/>
            <pc:sldMk cId="2100020802" sldId="433"/>
            <ac:spMk id="3" creationId="{894D6EE5-A134-2328-97BF-158D5B10C25C}"/>
          </ac:spMkLst>
        </pc:spChg>
      </pc:sldChg>
    </pc:docChg>
  </pc:docChgLst>
  <pc:docChgLst>
    <pc:chgData name="Verbrugge Aline" userId="S::aline.verbrugge@vlaanderen.be::38e90b0a-c2da-403c-be89-d467f5b9de66" providerId="AD" clId="Web-{D8B1E531-F620-7A3F-4F65-9A2402DD98B6}"/>
    <pc:docChg chg="modSld">
      <pc:chgData name="Verbrugge Aline" userId="S::aline.verbrugge@vlaanderen.be::38e90b0a-c2da-403c-be89-d467f5b9de66" providerId="AD" clId="Web-{D8B1E531-F620-7A3F-4F65-9A2402DD98B6}" dt="2024-01-15T09:54:33.516" v="199" actId="20577"/>
      <pc:docMkLst>
        <pc:docMk/>
      </pc:docMkLst>
      <pc:sldChg chg="addSp delSp modSp">
        <pc:chgData name="Verbrugge Aline" userId="S::aline.verbrugge@vlaanderen.be::38e90b0a-c2da-403c-be89-d467f5b9de66" providerId="AD" clId="Web-{D8B1E531-F620-7A3F-4F65-9A2402DD98B6}" dt="2024-01-15T09:45:33.264" v="194" actId="20577"/>
        <pc:sldMkLst>
          <pc:docMk/>
          <pc:sldMk cId="2609767010" sldId="383"/>
        </pc:sldMkLst>
        <pc:spChg chg="mod">
          <ac:chgData name="Verbrugge Aline" userId="S::aline.verbrugge@vlaanderen.be::38e90b0a-c2da-403c-be89-d467f5b9de66" providerId="AD" clId="Web-{D8B1E531-F620-7A3F-4F65-9A2402DD98B6}" dt="2024-01-15T09:41:23.333" v="118" actId="20577"/>
          <ac:spMkLst>
            <pc:docMk/>
            <pc:sldMk cId="2609767010" sldId="383"/>
            <ac:spMk id="10" creationId="{691651D9-AA3E-FE60-3654-254F38D99100}"/>
          </ac:spMkLst>
        </pc:spChg>
        <pc:spChg chg="mod">
          <ac:chgData name="Verbrugge Aline" userId="S::aline.verbrugge@vlaanderen.be::38e90b0a-c2da-403c-be89-d467f5b9de66" providerId="AD" clId="Web-{D8B1E531-F620-7A3F-4F65-9A2402DD98B6}" dt="2024-01-15T09:45:33.264" v="194" actId="20577"/>
          <ac:spMkLst>
            <pc:docMk/>
            <pc:sldMk cId="2609767010" sldId="383"/>
            <ac:spMk id="1016" creationId="{00000000-0000-0000-0000-000000000000}"/>
          </ac:spMkLst>
        </pc:spChg>
        <pc:grpChg chg="add del mod">
          <ac:chgData name="Verbrugge Aline" userId="S::aline.verbrugge@vlaanderen.be::38e90b0a-c2da-403c-be89-d467f5b9de66" providerId="AD" clId="Web-{D8B1E531-F620-7A3F-4F65-9A2402DD98B6}" dt="2024-01-15T09:39:53.611" v="105"/>
          <ac:grpSpMkLst>
            <pc:docMk/>
            <pc:sldMk cId="2609767010" sldId="383"/>
            <ac:grpSpMk id="7" creationId="{21577AF0-EE47-89AC-2E0A-15D02349CE41}"/>
          </ac:grpSpMkLst>
        </pc:grpChg>
        <pc:grpChg chg="add mod">
          <ac:chgData name="Verbrugge Aline" userId="S::aline.verbrugge@vlaanderen.be::38e90b0a-c2da-403c-be89-d467f5b9de66" providerId="AD" clId="Web-{D8B1E531-F620-7A3F-4F65-9A2402DD98B6}" dt="2024-01-15T09:39:43.908" v="84" actId="1076"/>
          <ac:grpSpMkLst>
            <pc:docMk/>
            <pc:sldMk cId="2609767010" sldId="383"/>
            <ac:grpSpMk id="8" creationId="{962AE4DF-5752-FAD1-180D-C924F2E0E0E7}"/>
          </ac:grpSpMkLst>
        </pc:grpChg>
        <pc:picChg chg="del">
          <ac:chgData name="Verbrugge Aline" userId="S::aline.verbrugge@vlaanderen.be::38e90b0a-c2da-403c-be89-d467f5b9de66" providerId="AD" clId="Web-{D8B1E531-F620-7A3F-4F65-9A2402DD98B6}" dt="2024-01-15T09:44:12.089" v="157"/>
          <ac:picMkLst>
            <pc:docMk/>
            <pc:sldMk cId="2609767010" sldId="383"/>
            <ac:picMk id="2" creationId="{871BB1D3-5C0D-3026-95A6-5CB1141774BB}"/>
          </ac:picMkLst>
        </pc:picChg>
        <pc:picChg chg="add mod">
          <ac:chgData name="Verbrugge Aline" userId="S::aline.verbrugge@vlaanderen.be::38e90b0a-c2da-403c-be89-d467f5b9de66" providerId="AD" clId="Web-{D8B1E531-F620-7A3F-4F65-9A2402DD98B6}" dt="2024-01-15T09:44:28.089" v="162" actId="1076"/>
          <ac:picMkLst>
            <pc:docMk/>
            <pc:sldMk cId="2609767010" sldId="383"/>
            <ac:picMk id="11" creationId="{6928E754-312A-3A30-0B8A-7075AD9192DE}"/>
          </ac:picMkLst>
        </pc:picChg>
      </pc:sldChg>
      <pc:sldChg chg="modSp">
        <pc:chgData name="Verbrugge Aline" userId="S::aline.verbrugge@vlaanderen.be::38e90b0a-c2da-403c-be89-d467f5b9de66" providerId="AD" clId="Web-{D8B1E531-F620-7A3F-4F65-9A2402DD98B6}" dt="2024-01-15T09:54:23.344" v="196" actId="20577"/>
        <pc:sldMkLst>
          <pc:docMk/>
          <pc:sldMk cId="2977543360" sldId="400"/>
        </pc:sldMkLst>
        <pc:spChg chg="mod">
          <ac:chgData name="Verbrugge Aline" userId="S::aline.verbrugge@vlaanderen.be::38e90b0a-c2da-403c-be89-d467f5b9de66" providerId="AD" clId="Web-{D8B1E531-F620-7A3F-4F65-9A2402DD98B6}" dt="2024-01-15T09:54:23.344" v="196" actId="20577"/>
          <ac:spMkLst>
            <pc:docMk/>
            <pc:sldMk cId="2977543360" sldId="400"/>
            <ac:spMk id="1016" creationId="{00000000-0000-0000-0000-000000000000}"/>
          </ac:spMkLst>
        </pc:spChg>
      </pc:sldChg>
      <pc:sldChg chg="addCm">
        <pc:chgData name="Verbrugge Aline" userId="S::aline.verbrugge@vlaanderen.be::38e90b0a-c2da-403c-be89-d467f5b9de66" providerId="AD" clId="Web-{D8B1E531-F620-7A3F-4F65-9A2402DD98B6}" dt="2024-01-15T09:06:24.419" v="1"/>
        <pc:sldMkLst>
          <pc:docMk/>
          <pc:sldMk cId="644065015" sldId="406"/>
        </pc:sldMkLst>
      </pc:sldChg>
      <pc:sldChg chg="modSp delCm">
        <pc:chgData name="Verbrugge Aline" userId="S::aline.verbrugge@vlaanderen.be::38e90b0a-c2da-403c-be89-d467f5b9de66" providerId="AD" clId="Web-{D8B1E531-F620-7A3F-4F65-9A2402DD98B6}" dt="2024-01-15T09:25:11.034" v="78" actId="20577"/>
        <pc:sldMkLst>
          <pc:docMk/>
          <pc:sldMk cId="841976843" sldId="413"/>
        </pc:sldMkLst>
        <pc:spChg chg="mod">
          <ac:chgData name="Verbrugge Aline" userId="S::aline.verbrugge@vlaanderen.be::38e90b0a-c2da-403c-be89-d467f5b9de66" providerId="AD" clId="Web-{D8B1E531-F620-7A3F-4F65-9A2402DD98B6}" dt="2024-01-15T09:25:11.034" v="78" actId="20577"/>
          <ac:spMkLst>
            <pc:docMk/>
            <pc:sldMk cId="841976843" sldId="413"/>
            <ac:spMk id="598" creationId="{00000000-0000-0000-0000-000000000000}"/>
          </ac:spMkLst>
        </pc:spChg>
      </pc:sldChg>
      <pc:sldChg chg="modSp">
        <pc:chgData name="Verbrugge Aline" userId="S::aline.verbrugge@vlaanderen.be::38e90b0a-c2da-403c-be89-d467f5b9de66" providerId="AD" clId="Web-{D8B1E531-F620-7A3F-4F65-9A2402DD98B6}" dt="2024-01-15T09:54:33.516" v="199" actId="20577"/>
        <pc:sldMkLst>
          <pc:docMk/>
          <pc:sldMk cId="118892534" sldId="417"/>
        </pc:sldMkLst>
        <pc:spChg chg="mod">
          <ac:chgData name="Verbrugge Aline" userId="S::aline.verbrugge@vlaanderen.be::38e90b0a-c2da-403c-be89-d467f5b9de66" providerId="AD" clId="Web-{D8B1E531-F620-7A3F-4F65-9A2402DD98B6}" dt="2024-01-15T09:54:33.516" v="199" actId="20577"/>
          <ac:spMkLst>
            <pc:docMk/>
            <pc:sldMk cId="118892534" sldId="417"/>
            <ac:spMk id="1016" creationId="{00000000-0000-0000-0000-000000000000}"/>
          </ac:spMkLst>
        </pc:spChg>
      </pc:sldChg>
      <pc:sldChg chg="modSp">
        <pc:chgData name="Verbrugge Aline" userId="S::aline.verbrugge@vlaanderen.be::38e90b0a-c2da-403c-be89-d467f5b9de66" providerId="AD" clId="Web-{D8B1E531-F620-7A3F-4F65-9A2402DD98B6}" dt="2024-01-15T09:44:52.934" v="174" actId="20577"/>
        <pc:sldMkLst>
          <pc:docMk/>
          <pc:sldMk cId="944668036" sldId="438"/>
        </pc:sldMkLst>
        <pc:spChg chg="mod">
          <ac:chgData name="Verbrugge Aline" userId="S::aline.verbrugge@vlaanderen.be::38e90b0a-c2da-403c-be89-d467f5b9de66" providerId="AD" clId="Web-{D8B1E531-F620-7A3F-4F65-9A2402DD98B6}" dt="2024-01-15T09:44:52.934" v="174" actId="20577"/>
          <ac:spMkLst>
            <pc:docMk/>
            <pc:sldMk cId="944668036" sldId="438"/>
            <ac:spMk id="47" creationId="{CF1D4D9B-F4B2-3E62-1B41-6554AEA7A508}"/>
          </ac:spMkLst>
        </pc:spChg>
      </pc:sldChg>
    </pc:docChg>
  </pc:docChgLst>
  <pc:docChgLst>
    <pc:chgData name="Verbrugge Aline" userId="S::aline.verbrugge@vlaanderen.be::38e90b0a-c2da-403c-be89-d467f5b9de66" providerId="AD" clId="Web-{9B463CDD-7C35-B776-A4BD-E57BCB75F108}"/>
    <pc:docChg chg="modSld">
      <pc:chgData name="Verbrugge Aline" userId="S::aline.verbrugge@vlaanderen.be::38e90b0a-c2da-403c-be89-d467f5b9de66" providerId="AD" clId="Web-{9B463CDD-7C35-B776-A4BD-E57BCB75F108}" dt="2024-01-15T08:29:42.619" v="11"/>
      <pc:docMkLst>
        <pc:docMk/>
      </pc:docMkLst>
      <pc:sldChg chg="addCm">
        <pc:chgData name="Verbrugge Aline" userId="S::aline.verbrugge@vlaanderen.be::38e90b0a-c2da-403c-be89-d467f5b9de66" providerId="AD" clId="Web-{9B463CDD-7C35-B776-A4BD-E57BCB75F108}" dt="2024-01-15T08:10:01.922" v="4"/>
        <pc:sldMkLst>
          <pc:docMk/>
          <pc:sldMk cId="0" sldId="262"/>
        </pc:sldMkLst>
      </pc:sldChg>
      <pc:sldChg chg="addCm">
        <pc:chgData name="Verbrugge Aline" userId="S::aline.verbrugge@vlaanderen.be::38e90b0a-c2da-403c-be89-d467f5b9de66" providerId="AD" clId="Web-{9B463CDD-7C35-B776-A4BD-E57BCB75F108}" dt="2024-01-15T08:23:25.309" v="10"/>
        <pc:sldMkLst>
          <pc:docMk/>
          <pc:sldMk cId="0" sldId="332"/>
        </pc:sldMkLst>
      </pc:sldChg>
      <pc:sldChg chg="modSp">
        <pc:chgData name="Verbrugge Aline" userId="S::aline.verbrugge@vlaanderen.be::38e90b0a-c2da-403c-be89-d467f5b9de66" providerId="AD" clId="Web-{9B463CDD-7C35-B776-A4BD-E57BCB75F108}" dt="2024-01-15T08:16:23.310" v="6" actId="20577"/>
        <pc:sldMkLst>
          <pc:docMk/>
          <pc:sldMk cId="2962502964" sldId="365"/>
        </pc:sldMkLst>
        <pc:spChg chg="mod">
          <ac:chgData name="Verbrugge Aline" userId="S::aline.verbrugge@vlaanderen.be::38e90b0a-c2da-403c-be89-d467f5b9de66" providerId="AD" clId="Web-{9B463CDD-7C35-B776-A4BD-E57BCB75F108}" dt="2024-01-15T08:16:23.310" v="6" actId="20577"/>
          <ac:spMkLst>
            <pc:docMk/>
            <pc:sldMk cId="2962502964" sldId="365"/>
            <ac:spMk id="6" creationId="{8BE463F4-B038-78A1-E34E-ECA0C816ABCB}"/>
          </ac:spMkLst>
        </pc:spChg>
      </pc:sldChg>
      <pc:sldChg chg="modSp">
        <pc:chgData name="Verbrugge Aline" userId="S::aline.verbrugge@vlaanderen.be::38e90b0a-c2da-403c-be89-d467f5b9de66" providerId="AD" clId="Web-{9B463CDD-7C35-B776-A4BD-E57BCB75F108}" dt="2024-01-15T08:16:35.311" v="8" actId="20577"/>
        <pc:sldMkLst>
          <pc:docMk/>
          <pc:sldMk cId="2609767010" sldId="383"/>
        </pc:sldMkLst>
        <pc:spChg chg="mod">
          <ac:chgData name="Verbrugge Aline" userId="S::aline.verbrugge@vlaanderen.be::38e90b0a-c2da-403c-be89-d467f5b9de66" providerId="AD" clId="Web-{9B463CDD-7C35-B776-A4BD-E57BCB75F108}" dt="2024-01-15T08:16:35.311" v="8" actId="20577"/>
          <ac:spMkLst>
            <pc:docMk/>
            <pc:sldMk cId="2609767010" sldId="383"/>
            <ac:spMk id="15" creationId="{791EC5B8-E7C0-CDEC-3FCE-2D14F28E1CBE}"/>
          </ac:spMkLst>
        </pc:spChg>
      </pc:sldChg>
      <pc:sldChg chg="addCm">
        <pc:chgData name="Verbrugge Aline" userId="S::aline.verbrugge@vlaanderen.be::38e90b0a-c2da-403c-be89-d467f5b9de66" providerId="AD" clId="Web-{9B463CDD-7C35-B776-A4BD-E57BCB75F108}" dt="2024-01-15T08:08:26.575" v="2"/>
        <pc:sldMkLst>
          <pc:docMk/>
          <pc:sldMk cId="644065015" sldId="406"/>
        </pc:sldMkLst>
      </pc:sldChg>
      <pc:sldChg chg="modSp">
        <pc:chgData name="Verbrugge Aline" userId="S::aline.verbrugge@vlaanderen.be::38e90b0a-c2da-403c-be89-d467f5b9de66" providerId="AD" clId="Web-{9B463CDD-7C35-B776-A4BD-E57BCB75F108}" dt="2024-01-15T08:16:28.279" v="7" actId="20577"/>
        <pc:sldMkLst>
          <pc:docMk/>
          <pc:sldMk cId="806965566" sldId="410"/>
        </pc:sldMkLst>
        <pc:spChg chg="mod">
          <ac:chgData name="Verbrugge Aline" userId="S::aline.verbrugge@vlaanderen.be::38e90b0a-c2da-403c-be89-d467f5b9de66" providerId="AD" clId="Web-{9B463CDD-7C35-B776-A4BD-E57BCB75F108}" dt="2024-01-15T08:16:28.279" v="7" actId="20577"/>
          <ac:spMkLst>
            <pc:docMk/>
            <pc:sldMk cId="806965566" sldId="410"/>
            <ac:spMk id="6" creationId="{8BE463F4-B038-78A1-E34E-ECA0C816ABCB}"/>
          </ac:spMkLst>
        </pc:spChg>
      </pc:sldChg>
      <pc:sldChg chg="addCm">
        <pc:chgData name="Verbrugge Aline" userId="S::aline.verbrugge@vlaanderen.be::38e90b0a-c2da-403c-be89-d467f5b9de66" providerId="AD" clId="Web-{9B463CDD-7C35-B776-A4BD-E57BCB75F108}" dt="2024-01-15T08:11:32.644" v="5"/>
        <pc:sldMkLst>
          <pc:docMk/>
          <pc:sldMk cId="841976843" sldId="413"/>
        </pc:sldMkLst>
      </pc:sldChg>
      <pc:sldChg chg="addCm">
        <pc:chgData name="Verbrugge Aline" userId="S::aline.verbrugge@vlaanderen.be::38e90b0a-c2da-403c-be89-d467f5b9de66" providerId="AD" clId="Web-{9B463CDD-7C35-B776-A4BD-E57BCB75F108}" dt="2024-01-15T08:29:42.619" v="11"/>
        <pc:sldMkLst>
          <pc:docMk/>
          <pc:sldMk cId="1512605477" sldId="414"/>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24-01-08T10:14:59.171" idx="8">
    <p:pos x="4453" y="1569"/>
    <p:text>(definitie Observation &lt; FHIR)</p:text>
    <p:extLst>
      <p:ext uri="{C676402C-5697-4E1C-873F-D02D1690AC5C}">
        <p15:threadingInfo xmlns:p15="http://schemas.microsoft.com/office/powerpoint/2012/main" timeZoneBias="-60"/>
      </p:ext>
    </p:extLst>
  </p:cm>
  <p:cm authorId="5" dt="2024-01-08T10:15:16.289" idx="9">
    <p:pos x="5826" y="2259"/>
    <p:text>(definitie Practioner &lt; FHIR)</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11-06T00:10:27.288" idx="24">
    <p:pos x="10" y="10"/>
    <p:text>eventueel nog toe te voegen: initiatiefrecht</p:text>
    <p:extLst>
      <p:ext uri="{C676402C-5697-4E1C-873F-D02D1690AC5C}">
        <p15:threadingInfo xmlns:p15="http://schemas.microsoft.com/office/powerpoint/2012/main" timeZoneBias="-60"/>
      </p:ext>
    </p:extLst>
  </p:cm>
  <p:cm authorId="4" dt="2024-01-12T03:35:52.116" idx="26">
    <p:pos x="10" y="106"/>
    <p:text>Hoe bedoel je [@De Cock Jitse] ?
</p:text>
    <p:extLst>
      <p:ext uri="{C676402C-5697-4E1C-873F-D02D1690AC5C}">
        <p15:threadingInfo xmlns:p15="http://schemas.microsoft.com/office/powerpoint/2012/main" timeZoneBias="480">
          <p15:parentCm authorId="2" idx="2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11-06T11:27:07.226" idx="26">
    <p:pos x="146" y="146"/>
    <p:text>Opwijk delen lijst</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100">
                <a:latin typeface="Calibri"/>
                <a:cs typeface="Calibri"/>
              </a:rPr>
              <a:t>De essentie bestaat erin de omslag te maken van papieren documenten die fysiek door de handen gaan van verschillende vormen om te vormen naar één gegevensuitwisselingsplatform via API’s. </a:t>
            </a:r>
            <a:endParaRPr lang="en-GB"/>
          </a:p>
          <a:p>
            <a:pPr marL="0" lvl="0" indent="0" algn="l" rtl="0">
              <a:lnSpc>
                <a:spcPct val="100000"/>
              </a:lnSpc>
              <a:spcBef>
                <a:spcPts val="0"/>
              </a:spcBef>
              <a:spcAft>
                <a:spcPts val="0"/>
              </a:spcAft>
              <a:buSzPts val="1100"/>
              <a:buNone/>
            </a:pPr>
            <a:r>
              <a:rPr lang="en-GB" err="1"/>
              <a:t>Papieren</a:t>
            </a:r>
            <a:r>
              <a:rPr lang="en-GB"/>
              <a:t> </a:t>
            </a:r>
            <a:r>
              <a:rPr lang="en-GB" err="1"/>
              <a:t>drager</a:t>
            </a:r>
            <a:r>
              <a:rPr lang="en-GB"/>
              <a:t> -&gt; </a:t>
            </a:r>
            <a:r>
              <a:rPr lang="en-GB" err="1"/>
              <a:t>Gegevensuitwisselingsplatform</a:t>
            </a:r>
            <a:endParaRPr lang="en-GB"/>
          </a:p>
          <a:p>
            <a:pPr marL="0" lvl="0" indent="0" algn="l" rtl="0">
              <a:lnSpc>
                <a:spcPct val="100000"/>
              </a:lnSpc>
              <a:spcBef>
                <a:spcPts val="0"/>
              </a:spcBef>
              <a:spcAft>
                <a:spcPts val="0"/>
              </a:spcAft>
              <a:buSzPts val="1100"/>
              <a:buNone/>
            </a:pPr>
            <a:endParaRPr lang="en-GB"/>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6871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2892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9708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bcb0aa4885_1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446" name="Google Shape;446;g1bcb0aa4885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bcb0aa4885_1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1bcb0aa4885_1_4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455" name="Google Shape;455;g1bcb0aa4885_1_439: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bcb0aa4885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 name="Google Shape;462;g1bcb0aa4885_1_4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100"/>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bcb0aa4885_1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 name="Google Shape;468;g1bcb0aa4885_1_4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nl-BE"/>
              <a:t>Icons made by Freepik from </a:t>
            </a:r>
            <a:r>
              <a:rPr lang="nl-BE" u="sng">
                <a:solidFill>
                  <a:schemeClr val="hlink"/>
                </a:solidFill>
                <a:hlinkClick r:id="rId3"/>
              </a:rPr>
              <a:t>www.flaticon.com</a:t>
            </a:r>
            <a:endParaRPr/>
          </a:p>
          <a:p>
            <a:pPr marL="0" lvl="0" indent="0" algn="l" rtl="0">
              <a:lnSpc>
                <a:spcPct val="117999"/>
              </a:lnSpc>
              <a:spcBef>
                <a:spcPts val="0"/>
              </a:spcBef>
              <a:spcAft>
                <a:spcPts val="0"/>
              </a:spcAft>
              <a:buSzPts val="1100"/>
              <a:buNone/>
            </a:pPr>
            <a:r>
              <a:rPr lang="nl-BE"/>
              <a:t>Grassroots initiative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bcb0aa4885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1bcb0aa4885_1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ba70e22ce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81" name="Google Shape;581;gfba70e22c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Voor we starten met de eerste versie van het datamodel rond het mobiliteitsbudget uit te leggen, willen we even starten met het uitleggen van de basisconcepten van UML. UML staat voor Unified Modeling Language. Aan de hand van het voorbeeld ‘adoptie van een dier uit het asiel door een persoon’ gaan we de basisconcepten van UML uitleggen.</a:t>
            </a:r>
            <a:endParaRPr/>
          </a:p>
        </p:txBody>
      </p:sp>
    </p:spTree>
    <p:extLst>
      <p:ext uri="{BB962C8B-B14F-4D97-AF65-F5344CB8AC3E}">
        <p14:creationId xmlns:p14="http://schemas.microsoft.com/office/powerpoint/2010/main" val="2240856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Een concept of een klasse is een constructie die dingen vertegenwoordigt in de reële en/of in ons geval de informatiewereld, dit kan bijvoorbeeld een persoon, een organisatie, een begrip zoals "gezondheid" of "vrijheid" zijn. In ons voorbeeld rond de adoptie van een dier door een mens hebben we bijvoorbeeld een klasse Persoon, een klasse Adres, een klasse Dier en een klasse Asiel. Dit zijn elementen die deel zullen uitmaken van het uiteindelijke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Een associatie is een koppeling tussen twee klassen. Een associatie vertelt eigenlijk wat de relatie is tussen die 2 klassen. Wanneer we naar het voorbeeld kijken kunnen we dat al iets concreter maken. Zo heeft een persoon een adres, maar heeft ook het asiel een adres. De relatie (of associatie) tussen een persoon en een dier is dat een persoon deze adopteert en een dier wordt opgevangen door een asiel. We kunnen dit dus ook zien als een weg om van persoon richting asiel te gaan, namelijk een persoon adopteert een dier dat is opgevangen door een asiel.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024a3ae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1024a3aea7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Een generalisatie wordt aangeduid met een pijltje van een oorspronkelijk concept, namelijk de subklasse, in de richting van het algemeen concept, ook wel de superklasse genoemd. Een generalisatie betekent het gebruiken van een concept dat een veralgemening is van een ander concept.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nl-BE"/>
              <a:t>Het algemeen concept (de superklasse) of hier het dier heeft kenmerken die gelden voor elk oorspronkelijk concept (de subklasse) of hier de hond en kat. Deze gedeelde kenmerken zijn bijvoorbeeld de naam en de kleur. De klasse dier erft hier dus over van hond en kat.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0266876a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10266876ac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t>Een attribuut is een kenmerk van een klasse in een bepaalde dimensie, zoals de naam van een persoon of de geboortedatum van een dier. Ook de website van een asiel is een attribuut.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ba70e22ce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754" name="Google Shape;754;gfba70e22ce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b11f535eda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62" name="Google Shape;762;g1b11f535eda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1ee090956d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80" name="Google Shape;780;g11ee090956d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ee090956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Om maximaal informatie uit te kunnen wisselen met andere organisaties, is één van de best practices van een kwalitatieve informatie-architectuur om bestaande datastandaarden zo veel mogelijk te hergebruiken. In de context van de digitale overlijdensaangifte, werden daarom verschillende relevante Vlaamse, Europese en internationale standaarden onderzocht. </a:t>
            </a:r>
          </a:p>
          <a:p>
            <a:pPr marL="171450" lvl="0" indent="-171450" algn="l" rtl="0">
              <a:lnSpc>
                <a:spcPct val="100000"/>
              </a:lnSpc>
              <a:spcBef>
                <a:spcPts val="0"/>
              </a:spcBef>
              <a:spcAft>
                <a:spcPts val="0"/>
              </a:spcAft>
              <a:buClr>
                <a:schemeClr val="dk1"/>
              </a:buClr>
              <a:buSzPts val="1100"/>
            </a:pPr>
            <a:r>
              <a:rPr lang="nl-NL"/>
              <a:t>Er werd gestreefd om zo veel mogelijk concepten over te nemen uit de FIHR-datastandaard, aangezien haar groot belang in de gezondheidszorg.  </a:t>
            </a:r>
          </a:p>
          <a:p>
            <a:pPr marL="171450" lvl="0" indent="-171450" algn="l" rtl="0">
              <a:lnSpc>
                <a:spcPct val="100000"/>
              </a:lnSpc>
              <a:spcBef>
                <a:spcPts val="0"/>
              </a:spcBef>
              <a:spcAft>
                <a:spcPts val="0"/>
              </a:spcAft>
              <a:buClr>
                <a:schemeClr val="dk1"/>
              </a:buClr>
              <a:buSzPts val="1100"/>
            </a:pPr>
            <a:r>
              <a:rPr lang="nl-NL"/>
              <a:t>Wat de Vlaamse datastandaarden betreft, werd er voornamelijk gekeken naar de bestaande OSLO-standaarden (raadpleegbaar via data.vlaanderen.be). OSLO-datastandaarden hergebruiken maximaal Europese en internationale standaarden. Zo werd er onder meer afgestemd op de Europese ‘Core Vocabularies’, op de European Legislation Identifier (ELI) en op INSPIRE. </a:t>
            </a:r>
          </a:p>
          <a:p>
            <a:pPr marL="171450" lvl="0" indent="-171450" algn="l" rtl="0">
              <a:lnSpc>
                <a:spcPct val="100000"/>
              </a:lnSpc>
              <a:spcBef>
                <a:spcPts val="0"/>
              </a:spcBef>
              <a:spcAft>
                <a:spcPts val="0"/>
              </a:spcAft>
              <a:buClr>
                <a:schemeClr val="dk1"/>
              </a:buClr>
              <a:buSzPts val="1100"/>
            </a:pPr>
            <a:r>
              <a:rPr lang="nl-NL"/>
              <a:t>Andere bestaande relevante, Europese of internationale (data)standaarden binnen het domein van overlijden konden echter niet teruggevonden worden. </a:t>
            </a:r>
            <a:endParaRPr/>
          </a:p>
        </p:txBody>
      </p:sp>
      <p:sp>
        <p:nvSpPr>
          <p:cNvPr id="794" name="Google Shape;794;g11ee090956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ba70e22ce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nl-BE" sz="1400">
                <a:solidFill>
                  <a:schemeClr val="dk1"/>
                </a:solidFill>
              </a:rPr>
              <a:t>Na elke use case schakelen we 5min over naar Mural voor uw input.</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Schrijf tijdens de use case uw feedback op om nadien in de Mural te plaatsen.</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Tijdens de 5min zullen vragen vanuit de chat beantwoord worden.</a:t>
            </a:r>
            <a:endParaRPr>
              <a:solidFill>
                <a:schemeClr val="dk1"/>
              </a:solidFill>
            </a:endParaRPr>
          </a:p>
        </p:txBody>
      </p:sp>
      <p:sp>
        <p:nvSpPr>
          <p:cNvPr id="860" name="Google Shape;860;gfba70e22c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90225379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9412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1985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a:extLst>
            <a:ext uri="{FF2B5EF4-FFF2-40B4-BE49-F238E27FC236}">
              <a16:creationId xmlns:a16="http://schemas.microsoft.com/office/drawing/2014/main" id="{1642A8C9-CEDA-8DEA-7EEC-8E2D815EC255}"/>
            </a:ext>
          </a:extLst>
        </p:cNvPr>
        <p:cNvGrpSpPr/>
        <p:nvPr/>
      </p:nvGrpSpPr>
      <p:grpSpPr>
        <a:xfrm>
          <a:off x="0" y="0"/>
          <a:ext cx="0" cy="0"/>
          <a:chOff x="0" y="0"/>
          <a:chExt cx="0" cy="0"/>
        </a:xfrm>
      </p:grpSpPr>
      <p:sp>
        <p:nvSpPr>
          <p:cNvPr id="998" name="Google Shape;998;g10207a58c1f_0_247:notes">
            <a:extLst>
              <a:ext uri="{FF2B5EF4-FFF2-40B4-BE49-F238E27FC236}">
                <a16:creationId xmlns:a16="http://schemas.microsoft.com/office/drawing/2014/main" id="{BC869D10-9602-A166-AA4D-CD827A8EC8C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999" name="Google Shape;999;g10207a58c1f_0_247:notes">
            <a:extLst>
              <a:ext uri="{FF2B5EF4-FFF2-40B4-BE49-F238E27FC236}">
                <a16:creationId xmlns:a16="http://schemas.microsoft.com/office/drawing/2014/main" id="{C5D460E3-164A-6405-F1F6-4C8B4569A6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6576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Overlijden is een verdere specialisatie van Persoonsgebeurtenis en is overgenomen van OSLO-Persoon. Echter heeft deze standaard geen attribuering voor deze klasse. Daarom werden er zaken toegevoegd zoals aard, datum, land, plaats en het plaatstype. Onder aard verstaan we bijvoorbeeld overlijden door natuurlijke oorzaak, verdachte oorzaak of een oorzaak die niet is vast te stellen. Onder plaatstype wordt verstaan of de persoon bijvoorbeeld overleden is in het ziekenhuis, thuis, een woonzorgcentrum, de openbare weg, etc.</a:t>
            </a:r>
          </a:p>
          <a:p>
            <a:pPr marL="0" lvl="0" indent="0" algn="l" rtl="0">
              <a:lnSpc>
                <a:spcPct val="100000"/>
              </a:lnSpc>
              <a:spcBef>
                <a:spcPts val="0"/>
              </a:spcBef>
              <a:spcAft>
                <a:spcPts val="0"/>
              </a:spcAft>
              <a:buClr>
                <a:schemeClr val="dk1"/>
              </a:buClr>
              <a:buSzPts val="1100"/>
              <a:buFont typeface="Arial"/>
              <a:buNone/>
            </a:pPr>
            <a:endParaRPr lang="nl-NL"/>
          </a:p>
          <a:p>
            <a:pPr marL="0" lvl="0" indent="0" algn="l" rtl="0">
              <a:lnSpc>
                <a:spcPct val="100000"/>
              </a:lnSpc>
              <a:spcBef>
                <a:spcPts val="0"/>
              </a:spcBef>
              <a:spcAft>
                <a:spcPts val="0"/>
              </a:spcAft>
              <a:buClr>
                <a:schemeClr val="dk1"/>
              </a:buClr>
              <a:buSzPts val="1100"/>
              <a:buFont typeface="Arial"/>
              <a:buNone/>
            </a:pPr>
            <a:r>
              <a:rPr lang="nl-NL"/>
              <a:t>Het Overlijden wordt veroorzaakt door een Doodsoorzaak. Voor de oorzaken werd de enumeratie van de ICD voorgesteld als mogelijke codelijst die zou kunnen gebruikt worden. ICD is een internationaal gebruikte lijst van ziektes die beheerd wordt door de Wereldgezondheidsorganisatie. De eigenschap type van de Doodsoorzaak wordt gebruikt om te indiceren of het om een primaire, secundaire of tertiaire doodsoorzaak gaat. </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9924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7376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https://app.mural.co/t/beadvtc7549/m/beadvtc7549/1704274739631/3ee50be22da1d7c2844de8af1c776a324a9720a2?sender=u34212b5e3014640aa6a28579</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5174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Het administratieve luik houdt de de processen in zoals het verstrekken van een akte van overlijden, bepaalde toestemmingen, etc. </a:t>
            </a:r>
          </a:p>
          <a:p>
            <a:pPr marL="0" lvl="0" indent="0" algn="l" rtl="0">
              <a:lnSpc>
                <a:spcPct val="100000"/>
              </a:lnSpc>
              <a:spcBef>
                <a:spcPts val="0"/>
              </a:spcBef>
              <a:spcAft>
                <a:spcPts val="0"/>
              </a:spcAft>
              <a:buClr>
                <a:schemeClr val="dk1"/>
              </a:buClr>
              <a:buSzPts val="1100"/>
              <a:buFont typeface="Arial"/>
              <a:buNone/>
            </a:pPr>
            <a:r>
              <a:rPr lang="nl-NL"/>
              <a:t>De AdministratieveAfhandeling is ook generiek gemaakt en verder specifiëren kan aan de hand van een typering. Ook erft deze klasse eigenschappen over van de klasse Bewijs uit OSLO-Dienst via de specialisatie.</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592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https://app.mural.co/t/beadvtc7549/m/beadvtc7549/1704274739631/3ee50be22da1d7c2844de8af1c776a324a9720a2?sender=u34212b5e3014640aa6a28579</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331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De Wilsbeschikking bepaalt de Uitvaart. Deze klasse capteert onder andere het aantal genodigden, de omkadering (is er een koffietafel, rouwmaaltijd, ...) en wie de uitvaart moet organiseren. Het Rouwdrukwerk wordt verder gepreciseerd in een aparte klasse. Hier wordt er rekening gehouden met het aantal, de foto, de tekst die vermeld moet worden en het type. De Uitvaart wordt verzorgd door de Uitvaartondernemer wat opnieuw een specialisatie is van Agent. Deze Uitvaart resulteert in een Crematie of een Begrafenis en produceert een StoffelijkeRest zoals een kist of een urne. Ten slotte is er ook nog een volmacht die de Uitvaartondernemer toelaat de Uitvaart te organiseren.</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162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De Wilsbeschikking bepaalt de Uitvaart. Deze klasse capteert onder andere het aantal genodigden, de omkadering (is er een koffietafel, rouwmaaltijd, ...) en wie de uitvaart moet organiseren. Het Rouwdrukwerk wordt verder gepreciseerd in een aparte klasse. Hier wordt er rekening gehouden met het aantal, de foto, de tekst die vermeld moet worden en het type. De Uitvaart wordt verzorgd door de Uitvaartondernemer wat opnieuw een specialisatie is van Agent. Deze Uitvaart resulteert in een Crematie of een Begrafenis en produceert een StoffelijkeRest zoals een kist of een urne. Ten slotte is er ook nog een volmacht die de Uitvaartondernemer toelaat de Uitvaart te organiseren.</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1957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GB">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5650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fba70e22ce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4" name="Google Shape;814;gfba70e22c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8002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a:extLst>
            <a:ext uri="{FF2B5EF4-FFF2-40B4-BE49-F238E27FC236}">
              <a16:creationId xmlns:a16="http://schemas.microsoft.com/office/drawing/2014/main" id="{1642A8C9-CEDA-8DEA-7EEC-8E2D815EC255}"/>
            </a:ext>
          </a:extLst>
        </p:cNvPr>
        <p:cNvGrpSpPr/>
        <p:nvPr/>
      </p:nvGrpSpPr>
      <p:grpSpPr>
        <a:xfrm>
          <a:off x="0" y="0"/>
          <a:ext cx="0" cy="0"/>
          <a:chOff x="0" y="0"/>
          <a:chExt cx="0" cy="0"/>
        </a:xfrm>
      </p:grpSpPr>
      <p:sp>
        <p:nvSpPr>
          <p:cNvPr id="998" name="Google Shape;998;g10207a58c1f_0_247:notes">
            <a:extLst>
              <a:ext uri="{FF2B5EF4-FFF2-40B4-BE49-F238E27FC236}">
                <a16:creationId xmlns:a16="http://schemas.microsoft.com/office/drawing/2014/main" id="{BC869D10-9602-A166-AA4D-CD827A8EC8C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endParaRPr/>
          </a:p>
        </p:txBody>
      </p:sp>
      <p:sp>
        <p:nvSpPr>
          <p:cNvPr id="999" name="Google Shape;999;g10207a58c1f_0_247:notes">
            <a:extLst>
              <a:ext uri="{FF2B5EF4-FFF2-40B4-BE49-F238E27FC236}">
                <a16:creationId xmlns:a16="http://schemas.microsoft.com/office/drawing/2014/main" id="{C5D460E3-164A-6405-F1F6-4C8B4569A6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825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553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2148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0307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Overlijden is een verdere specialisatie van Persoonsgebeurtenis en is overgenomen van OSLO-Persoon. Echter heeft deze standaard geen attribuering voor deze klasse. Daarom werden er zaken toegevoegd zoals aard, datum, land, plaats en het plaatstype. Onder aard verstaan we bijvoorbeeld overlijden door natuurlijke oorzaak, verdachte oorzaak of een oorzaak die niet is vast te stellen. Onder plaatstype wordt verstaan of de persoon bijvoorbeeld overleden is in het ziekenhuis, thuis, een woonzorgcentrum, de openbare weg, etc.</a:t>
            </a:r>
          </a:p>
          <a:p>
            <a:pPr marL="0" lvl="0" indent="0" algn="l" rtl="0">
              <a:lnSpc>
                <a:spcPct val="100000"/>
              </a:lnSpc>
              <a:spcBef>
                <a:spcPts val="0"/>
              </a:spcBef>
              <a:spcAft>
                <a:spcPts val="0"/>
              </a:spcAft>
              <a:buClr>
                <a:schemeClr val="dk1"/>
              </a:buClr>
              <a:buSzPts val="1100"/>
              <a:buFont typeface="Arial"/>
              <a:buNone/>
            </a:pPr>
            <a:endParaRPr lang="nl-NL"/>
          </a:p>
          <a:p>
            <a:pPr marL="0" lvl="0" indent="0" algn="l" rtl="0">
              <a:lnSpc>
                <a:spcPct val="100000"/>
              </a:lnSpc>
              <a:spcBef>
                <a:spcPts val="0"/>
              </a:spcBef>
              <a:spcAft>
                <a:spcPts val="0"/>
              </a:spcAft>
              <a:buClr>
                <a:schemeClr val="dk1"/>
              </a:buClr>
              <a:buSzPts val="1100"/>
              <a:buFont typeface="Arial"/>
              <a:buNone/>
            </a:pPr>
            <a:r>
              <a:rPr lang="nl-NL"/>
              <a:t>Het Overlijden wordt veroorzaakt door een Doodsoorzaak. Voor de oorzaken werd de enumeratie van de ICD voorgesteld als mogelijke codelijst die zou kunnen gebruikt worden. ICD is een internationaal gebruikte lijst van ziektes die beheerd wordt door de Wereldgezondheidsorganisatie. De eigenschap type van de Doodsoorzaak wordt gebruikt om te indiceren of het om een primaire, secundaire of tertiaire doodsoorzaak gaat. </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937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err="1">
                <a:solidFill>
                  <a:schemeClr val="dk1"/>
                </a:solidFill>
              </a:rPr>
              <a:t>Hetzelfde</a:t>
            </a:r>
            <a:r>
              <a:rPr lang="en-GB">
                <a:solidFill>
                  <a:schemeClr val="dk1"/>
                </a:solidFill>
              </a:rPr>
              <a:t> </a:t>
            </a:r>
            <a:r>
              <a:rPr lang="en-GB" err="1">
                <a:solidFill>
                  <a:schemeClr val="dk1"/>
                </a:solidFill>
              </a:rPr>
              <a:t>zoals</a:t>
            </a:r>
            <a:r>
              <a:rPr lang="en-GB">
                <a:solidFill>
                  <a:schemeClr val="dk1"/>
                </a:solidFill>
              </a:rPr>
              <a:t> in het </a:t>
            </a:r>
            <a:r>
              <a:rPr lang="en-GB" err="1">
                <a:solidFill>
                  <a:schemeClr val="dk1"/>
                </a:solidFill>
              </a:rPr>
              <a:t>voorbeeld</a:t>
            </a:r>
            <a:r>
              <a:rPr lang="en-GB">
                <a:solidFill>
                  <a:schemeClr val="dk1"/>
                </a:solidFill>
              </a:rPr>
              <a:t> van </a:t>
            </a:r>
            <a:r>
              <a:rPr lang="en-GB" err="1">
                <a:solidFill>
                  <a:schemeClr val="dk1"/>
                </a:solidFill>
              </a:rPr>
              <a:t>Camiel</a:t>
            </a:r>
            <a:r>
              <a:rPr lang="en-GB">
                <a:solidFill>
                  <a:schemeClr val="dk1"/>
                </a:solidFill>
              </a:rPr>
              <a:t>.</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7037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https://app.mural.co/t/beadvtc7549/m/beadvtc7549/1704274739631/3ee50be22da1d7c2844de8af1c776a324a9720a2?sender=u34212b5e3014640aa6a28579</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42904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516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A81747BA-6092-03EF-F728-9DDBCD36DA39}"/>
            </a:ext>
          </a:extLst>
        </p:cNvPr>
        <p:cNvGrpSpPr/>
        <p:nvPr/>
      </p:nvGrpSpPr>
      <p:grpSpPr>
        <a:xfrm>
          <a:off x="0" y="0"/>
          <a:ext cx="0" cy="0"/>
          <a:chOff x="0" y="0"/>
          <a:chExt cx="0" cy="0"/>
        </a:xfrm>
      </p:grpSpPr>
      <p:sp>
        <p:nvSpPr>
          <p:cNvPr id="865" name="Google Shape;865;g290225379b6_0_0:notes">
            <a:extLst>
              <a:ext uri="{FF2B5EF4-FFF2-40B4-BE49-F238E27FC236}">
                <a16:creationId xmlns:a16="http://schemas.microsoft.com/office/drawing/2014/main" id="{CA57AEAB-D056-1872-0A31-36F4057AE3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a:extLst>
              <a:ext uri="{FF2B5EF4-FFF2-40B4-BE49-F238E27FC236}">
                <a16:creationId xmlns:a16="http://schemas.microsoft.com/office/drawing/2014/main" id="{9465891C-281F-D5B4-1F41-2ED549A1B69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68926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https://app.mural.co/t/beadvtc7549/m/beadvtc7549/1704274739631/3ee50be22da1d7c2844de8af1c776a324a9720a2?sender=u34212b5e3014640aa6a28579</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2007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endParaRPr lang="en-US">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784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906a1306da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https://app.mural.co/t/beadvtc7549/m/beadvtc7549/1704274739631/3ee50be22da1d7c2844de8af1c776a324a9720a2?sender=u34212b5e3014640aa6a28579</a:t>
            </a:r>
            <a:endParaRPr>
              <a:solidFill>
                <a:srgbClr val="373636"/>
              </a:solidFill>
            </a:endParaRPr>
          </a:p>
        </p:txBody>
      </p:sp>
      <p:sp>
        <p:nvSpPr>
          <p:cNvPr id="2259" name="Google Shape;2259;g2906a1306d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3" name="Google Shape;359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736e2d9d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https://app.mural.co/t/beadvtc7549/m/beadvtc7549/1704274739631/3ee50be22da1d7c2844de8af1c776a324a9720a2?sender=u34212b5e3014640aa6a28579</a:t>
            </a: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C7D8412-85CB-6E86-A9D2-C00001D03DE2}"/>
            </a:ext>
          </a:extLst>
        </p:cNvPr>
        <p:cNvGrpSpPr/>
        <p:nvPr/>
      </p:nvGrpSpPr>
      <p:grpSpPr>
        <a:xfrm>
          <a:off x="0" y="0"/>
          <a:ext cx="0" cy="0"/>
          <a:chOff x="0" y="0"/>
          <a:chExt cx="0" cy="0"/>
        </a:xfrm>
      </p:grpSpPr>
      <p:sp>
        <p:nvSpPr>
          <p:cNvPr id="736" name="Google Shape;736;g21736e2d9d9_0_0:notes">
            <a:extLst>
              <a:ext uri="{FF2B5EF4-FFF2-40B4-BE49-F238E27FC236}">
                <a16:creationId xmlns:a16="http://schemas.microsoft.com/office/drawing/2014/main" id="{DC32292D-36E3-4005-AA08-0DD22829F6D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a:extLst>
              <a:ext uri="{FF2B5EF4-FFF2-40B4-BE49-F238E27FC236}">
                <a16:creationId xmlns:a16="http://schemas.microsoft.com/office/drawing/2014/main" id="{830424DF-7904-841B-A712-846278F378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4488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p:cNvGrpSpPr/>
        <p:nvPr/>
      </p:nvGrpSpPr>
      <p:grpSpPr>
        <a:xfrm>
          <a:off x="0" y="0"/>
          <a:ext cx="0" cy="0"/>
          <a:chOff x="0" y="0"/>
          <a:chExt cx="0" cy="0"/>
        </a:xfrm>
      </p:grpSpPr>
      <p:sp>
        <p:nvSpPr>
          <p:cNvPr id="3679" name="Google Shape;3679;g279126f208c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Google Shape;3688;g279126f208c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689" name="Google Shape;3689;g279126f208c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fba70e22c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p:txBody>
      </p:sp>
      <p:sp>
        <p:nvSpPr>
          <p:cNvPr id="414" name="Google Shape;414;gfba70e22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4287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100">
                <a:latin typeface="Calibri"/>
                <a:cs typeface="Calibri"/>
              </a:rPr>
              <a:t>De essentie bestaat erin de omslag te maken van papieren documenten die fysiek door de handen gaan van verschillende vormen om te vormen naar één gegevensuitwisselingsplatform via API’s. </a:t>
            </a:r>
            <a:endParaRPr lang="en-GB"/>
          </a:p>
          <a:p>
            <a:pPr marL="0" lvl="0" indent="0" algn="l" rtl="0">
              <a:lnSpc>
                <a:spcPct val="100000"/>
              </a:lnSpc>
              <a:spcBef>
                <a:spcPts val="0"/>
              </a:spcBef>
              <a:spcAft>
                <a:spcPts val="0"/>
              </a:spcAft>
              <a:buSzPts val="1100"/>
              <a:buNone/>
            </a:pPr>
            <a:r>
              <a:rPr lang="en-GB" err="1"/>
              <a:t>Papieren</a:t>
            </a:r>
            <a:r>
              <a:rPr lang="en-GB"/>
              <a:t> </a:t>
            </a:r>
            <a:r>
              <a:rPr lang="en-GB" err="1"/>
              <a:t>drager</a:t>
            </a:r>
            <a:r>
              <a:rPr lang="en-GB"/>
              <a:t> -&gt; </a:t>
            </a:r>
            <a:r>
              <a:rPr lang="en-GB" err="1"/>
              <a:t>Gegevensuitwisselingsplatform</a:t>
            </a:r>
            <a:endParaRPr lang="en-GB"/>
          </a:p>
          <a:p>
            <a:pPr marL="0" lvl="0" indent="0" algn="l" rtl="0">
              <a:lnSpc>
                <a:spcPct val="100000"/>
              </a:lnSpc>
              <a:spcBef>
                <a:spcPts val="0"/>
              </a:spcBef>
              <a:spcAft>
                <a:spcPts val="0"/>
              </a:spcAft>
              <a:buSzPts val="1100"/>
              <a:buNone/>
            </a:pPr>
            <a:endParaRPr lang="en-GB"/>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79545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tif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4_algemene-slide-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3" name="Rechte verbindingslijn 12">
            <a:extLst>
              <a:ext uri="{FF2B5EF4-FFF2-40B4-BE49-F238E27FC236}">
                <a16:creationId xmlns:a16="http://schemas.microsoft.com/office/drawing/2014/main" id="{1A5ABCB7-B471-034B-AE67-C13EDCBA2534}"/>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3C685F5-DF10-434D-BE03-DDBB0D8922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653809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5_enkel-titel-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C07233C-92B2-2140-AFB0-D5CAE6D13D79}"/>
              </a:ext>
            </a:extLst>
          </p:cNvPr>
          <p:cNvSpPr>
            <a:spLocks noGrp="1"/>
          </p:cNvSpPr>
          <p:nvPr>
            <p:ph type="dt" sz="half" idx="10"/>
          </p:nvPr>
        </p:nvSpPr>
        <p:spPr/>
        <p:txBody>
          <a:bodyPr/>
          <a:lstStyle/>
          <a:p>
            <a:fld id="{3567648A-517A-4E27-8EEC-43BF51858ECB}" type="datetime1">
              <a:rPr lang="nl-BE" smtClean="0"/>
              <a:t>15/01/2024</a:t>
            </a:fld>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Afbeelding 5">
            <a:extLst>
              <a:ext uri="{FF2B5EF4-FFF2-40B4-BE49-F238E27FC236}">
                <a16:creationId xmlns:a16="http://schemas.microsoft.com/office/drawing/2014/main" id="{24A6C250-E170-4C42-A02B-1557846C69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7" name="Afbeelding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45100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04"/>
        <p:cNvGrpSpPr/>
        <p:nvPr/>
      </p:nvGrpSpPr>
      <p:grpSpPr>
        <a:xfrm>
          <a:off x="0" y="0"/>
          <a:ext cx="0" cy="0"/>
          <a:chOff x="0" y="0"/>
          <a:chExt cx="0" cy="0"/>
        </a:xfrm>
      </p:grpSpPr>
      <p:sp>
        <p:nvSpPr>
          <p:cNvPr id="105" name="Google Shape;105;gfba70e22ce_0_4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06"/>
        <p:cNvGrpSpPr/>
        <p:nvPr/>
      </p:nvGrpSpPr>
      <p:grpSpPr>
        <a:xfrm>
          <a:off x="0" y="0"/>
          <a:ext cx="0" cy="0"/>
          <a:chOff x="0" y="0"/>
          <a:chExt cx="0" cy="0"/>
        </a:xfrm>
      </p:grpSpPr>
      <p:sp>
        <p:nvSpPr>
          <p:cNvPr id="107" name="Google Shape;107;gfba70e22ce_0_44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08" name="Google Shape;108;gfba70e22ce_0_44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9" name="Google Shape;109;gfba70e22ce_0_4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10" name="Google Shape;110;gfba70e22ce_0_44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11"/>
        <p:cNvGrpSpPr/>
        <p:nvPr/>
      </p:nvGrpSpPr>
      <p:grpSpPr>
        <a:xfrm>
          <a:off x="0" y="0"/>
          <a:ext cx="0" cy="0"/>
          <a:chOff x="0" y="0"/>
          <a:chExt cx="0" cy="0"/>
        </a:xfrm>
      </p:grpSpPr>
      <p:sp>
        <p:nvSpPr>
          <p:cNvPr id="112" name="Google Shape;112;gfba70e22ce_0_4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13" name="Google Shape;113;gfba70e22ce_0_4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4" name="Google Shape;114;gfba70e22ce_0_45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15" name="Google Shape;115;gfba70e22ce_0_4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6" name="Google Shape;116;gfba70e22ce_0_4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7"/>
        <p:cNvGrpSpPr/>
        <p:nvPr/>
      </p:nvGrpSpPr>
      <p:grpSpPr>
        <a:xfrm>
          <a:off x="0" y="0"/>
          <a:ext cx="0" cy="0"/>
          <a:chOff x="0" y="0"/>
          <a:chExt cx="0" cy="0"/>
        </a:xfrm>
      </p:grpSpPr>
      <p:pic>
        <p:nvPicPr>
          <p:cNvPr id="118" name="Google Shape;118;gfba70e22ce_0_462"/>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119" name="Google Shape;119;gfba70e22ce_0_462"/>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20" name="Google Shape;120;gfba70e22ce_0_46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121"/>
        <p:cNvGrpSpPr/>
        <p:nvPr/>
      </p:nvGrpSpPr>
      <p:grpSpPr>
        <a:xfrm>
          <a:off x="0" y="0"/>
          <a:ext cx="0" cy="0"/>
          <a:chOff x="0" y="0"/>
          <a:chExt cx="0" cy="0"/>
        </a:xfrm>
      </p:grpSpPr>
      <p:sp>
        <p:nvSpPr>
          <p:cNvPr id="122" name="Google Shape;122;gfba70e22ce_0_46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123" name="Google Shape;123;gfba70e22ce_0_46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124" name="Google Shape;124;gfba70e22ce_0_46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125"/>
        <p:cNvGrpSpPr/>
        <p:nvPr/>
      </p:nvGrpSpPr>
      <p:grpSpPr>
        <a:xfrm>
          <a:off x="0" y="0"/>
          <a:ext cx="0" cy="0"/>
          <a:chOff x="0" y="0"/>
          <a:chExt cx="0" cy="0"/>
        </a:xfrm>
      </p:grpSpPr>
      <p:pic>
        <p:nvPicPr>
          <p:cNvPr id="126" name="Google Shape;126;gfba70e22ce_0_470"/>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127" name="Google Shape;127;gfba70e22ce_0_470"/>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gfba70e22ce_0_470"/>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9" name="Google Shape;129;gfba70e22ce_0_470"/>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130"/>
        <p:cNvGrpSpPr/>
        <p:nvPr/>
      </p:nvGrpSpPr>
      <p:grpSpPr>
        <a:xfrm>
          <a:off x="0" y="0"/>
          <a:ext cx="0" cy="0"/>
          <a:chOff x="0" y="0"/>
          <a:chExt cx="0" cy="0"/>
        </a:xfrm>
      </p:grpSpPr>
      <p:pic>
        <p:nvPicPr>
          <p:cNvPr id="131" name="Google Shape;131;gfba70e22ce_0_475"/>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132" name="Google Shape;132;gfba70e22ce_0_475"/>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133"/>
        <p:cNvGrpSpPr/>
        <p:nvPr/>
      </p:nvGrpSpPr>
      <p:grpSpPr>
        <a:xfrm>
          <a:off x="0" y="0"/>
          <a:ext cx="0" cy="0"/>
          <a:chOff x="0" y="0"/>
          <a:chExt cx="0" cy="0"/>
        </a:xfrm>
      </p:grpSpPr>
      <p:pic>
        <p:nvPicPr>
          <p:cNvPr id="134" name="Google Shape;134;gfba70e22ce_0_47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135" name="Google Shape;135;gfba70e22ce_0_47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6" name="Google Shape;136;gfba70e22ce_0_47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gfba70e22ce_0_47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gfba70e22ce_0_47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9" name="Google Shape;139;gfba70e22ce_0_47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40" name="Google Shape;140;gfba70e22ce_0_47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41" name="Google Shape;141;gfba70e22ce_0_47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2" name="Google Shape;142;gfba70e22ce_0_47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143"/>
        <p:cNvGrpSpPr/>
        <p:nvPr/>
      </p:nvGrpSpPr>
      <p:grpSpPr>
        <a:xfrm>
          <a:off x="0" y="0"/>
          <a:ext cx="0" cy="0"/>
          <a:chOff x="0" y="0"/>
          <a:chExt cx="0" cy="0"/>
        </a:xfrm>
      </p:grpSpPr>
      <p:sp>
        <p:nvSpPr>
          <p:cNvPr id="144" name="Google Shape;144;gfba70e22ce_0_488"/>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5" name="Google Shape;145;gfba70e22ce_0_488"/>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6" name="Google Shape;146;gfba70e22ce_0_488"/>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7" name="Google Shape;147;gfba70e22ce_0_488"/>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8" name="Google Shape;148;gfba70e22ce_0_488"/>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gfba70e22ce_0_48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gfba70e22ce_0_488"/>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51" name="Google Shape;151;gfba70e22ce_0_488"/>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152" name="Google Shape;152;gfba70e22ce_0_488"/>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53"/>
        <p:cNvGrpSpPr/>
        <p:nvPr/>
      </p:nvGrpSpPr>
      <p:grpSpPr>
        <a:xfrm>
          <a:off x="0" y="0"/>
          <a:ext cx="0" cy="0"/>
          <a:chOff x="0" y="0"/>
          <a:chExt cx="0" cy="0"/>
        </a:xfrm>
      </p:grpSpPr>
      <p:sp>
        <p:nvSpPr>
          <p:cNvPr id="154" name="Google Shape;154;gfba70e22ce_0_49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fba70e22ce_0_498"/>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156" name="Google Shape;156;gfba70e22ce_0_498"/>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157"/>
        <p:cNvGrpSpPr/>
        <p:nvPr/>
      </p:nvGrpSpPr>
      <p:grpSpPr>
        <a:xfrm>
          <a:off x="0" y="0"/>
          <a:ext cx="0" cy="0"/>
          <a:chOff x="0" y="0"/>
          <a:chExt cx="0" cy="0"/>
        </a:xfrm>
      </p:grpSpPr>
      <p:pic>
        <p:nvPicPr>
          <p:cNvPr id="158" name="Google Shape;158;gfba70e22ce_0_502"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159" name="Google Shape;159;gfba70e22ce_0_502"/>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gfba70e22ce_0_502"/>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gfba70e22ce_0_50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162"/>
        <p:cNvGrpSpPr/>
        <p:nvPr/>
      </p:nvGrpSpPr>
      <p:grpSpPr>
        <a:xfrm>
          <a:off x="0" y="0"/>
          <a:ext cx="0" cy="0"/>
          <a:chOff x="0" y="0"/>
          <a:chExt cx="0" cy="0"/>
        </a:xfrm>
      </p:grpSpPr>
      <p:pic>
        <p:nvPicPr>
          <p:cNvPr id="163" name="Google Shape;163;gfba70e22ce_0_507"/>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164" name="Google Shape;164;gfba70e22ce_0_507"/>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5" name="Google Shape;165;gfba70e22ce_0_507"/>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6" name="Google Shape;166;gfba70e22ce_0_507"/>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7" name="Google Shape;167;gfba70e22ce_0_507"/>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8" name="Google Shape;168;gfba70e22ce_0_507"/>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gfba70e22ce_0_507"/>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0" name="Google Shape;170;gfba70e22ce_0_507"/>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71" name="Google Shape;171;gfba70e22ce_0_507"/>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72" name="Google Shape;172;gfba70e22ce_0_507"/>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3" name="Google Shape;173;gfba70e22ce_0_507"/>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174"/>
        <p:cNvGrpSpPr/>
        <p:nvPr/>
      </p:nvGrpSpPr>
      <p:grpSpPr>
        <a:xfrm>
          <a:off x="0" y="0"/>
          <a:ext cx="0" cy="0"/>
          <a:chOff x="0" y="0"/>
          <a:chExt cx="0" cy="0"/>
        </a:xfrm>
      </p:grpSpPr>
      <p:sp>
        <p:nvSpPr>
          <p:cNvPr id="175" name="Google Shape;175;gfba70e22ce_0_51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76" name="Google Shape;176;gfba70e22ce_0_51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7" name="Google Shape;177;gfba70e22ce_0_519"/>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78" name="Google Shape;178;gfba70e22ce_0_51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79" name="Google Shape;179;gfba70e22ce_0_5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80"/>
        <p:cNvGrpSpPr/>
        <p:nvPr/>
      </p:nvGrpSpPr>
      <p:grpSpPr>
        <a:xfrm>
          <a:off x="0" y="0"/>
          <a:ext cx="0" cy="0"/>
          <a:chOff x="0" y="0"/>
          <a:chExt cx="0" cy="0"/>
        </a:xfrm>
      </p:grpSpPr>
      <p:sp>
        <p:nvSpPr>
          <p:cNvPr id="181" name="Google Shape;181;gfba70e22ce_0_52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gfba70e22ce_0_52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83" name="Google Shape;183;gfba70e22ce_0_52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84"/>
        <p:cNvGrpSpPr/>
        <p:nvPr/>
      </p:nvGrpSpPr>
      <p:grpSpPr>
        <a:xfrm>
          <a:off x="0" y="0"/>
          <a:ext cx="0" cy="0"/>
          <a:chOff x="0" y="0"/>
          <a:chExt cx="0" cy="0"/>
        </a:xfrm>
      </p:grpSpPr>
      <p:sp>
        <p:nvSpPr>
          <p:cNvPr id="185" name="Google Shape;185;gfba70e22ce_0_52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6" name="Google Shape;186;gfba70e22ce_0_52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87" name="Google Shape;187;gfba70e22ce_0_52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88" name="Google Shape;188;gfba70e22ce_0_52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9" name="Google Shape;189;gfba70e22ce_0_52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90" name="Google Shape;190;gfba70e22ce_0_52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91"/>
        <p:cNvGrpSpPr/>
        <p:nvPr/>
      </p:nvGrpSpPr>
      <p:grpSpPr>
        <a:xfrm>
          <a:off x="0" y="0"/>
          <a:ext cx="0" cy="0"/>
          <a:chOff x="0" y="0"/>
          <a:chExt cx="0" cy="0"/>
        </a:xfrm>
      </p:grpSpPr>
      <p:sp>
        <p:nvSpPr>
          <p:cNvPr id="192" name="Google Shape;192;gfba70e22ce_0_53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3" name="Google Shape;193;gfba70e22ce_0_53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94" name="Google Shape;194;gfba70e22ce_0_53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95" name="Google Shape;195;gfba70e22ce_0_53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96" name="Google Shape;196;gfba70e22ce_0_53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97" name="Google Shape;197;gfba70e22ce_0_53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98"/>
        <p:cNvGrpSpPr/>
        <p:nvPr/>
      </p:nvGrpSpPr>
      <p:grpSpPr>
        <a:xfrm>
          <a:off x="0" y="0"/>
          <a:ext cx="0" cy="0"/>
          <a:chOff x="0" y="0"/>
          <a:chExt cx="0" cy="0"/>
        </a:xfrm>
      </p:grpSpPr>
      <p:pic>
        <p:nvPicPr>
          <p:cNvPr id="199" name="Google Shape;199;gfba70e22ce_0_543"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00" name="Google Shape;200;gfba70e22ce_0_543"/>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1" name="Google Shape;201;gfba70e22ce_0_543"/>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02" name="Google Shape;202;gfba70e22ce_0_5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03"/>
        <p:cNvGrpSpPr/>
        <p:nvPr/>
      </p:nvGrpSpPr>
      <p:grpSpPr>
        <a:xfrm>
          <a:off x="0" y="0"/>
          <a:ext cx="0" cy="0"/>
          <a:chOff x="0" y="0"/>
          <a:chExt cx="0" cy="0"/>
        </a:xfrm>
      </p:grpSpPr>
      <p:pic>
        <p:nvPicPr>
          <p:cNvPr id="204" name="Google Shape;204;gfba70e22ce_0_54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05" name="Google Shape;205;gfba70e22ce_0_54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6" name="Google Shape;206;gfba70e22ce_0_54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7" name="Google Shape;207;gfba70e22ce_0_54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08" name="Google Shape;208;gfba70e22ce_0_54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09" name="Google Shape;209;gfba70e22ce_0_5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10"/>
        <p:cNvGrpSpPr/>
        <p:nvPr/>
      </p:nvGrpSpPr>
      <p:grpSpPr>
        <a:xfrm>
          <a:off x="0" y="0"/>
          <a:ext cx="0" cy="0"/>
          <a:chOff x="0" y="0"/>
          <a:chExt cx="0" cy="0"/>
        </a:xfrm>
      </p:grpSpPr>
      <p:sp>
        <p:nvSpPr>
          <p:cNvPr id="211" name="Google Shape;211;gfba70e22ce_0_5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2" name="Google Shape;212;gfba70e22ce_0_555"/>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gfba70e22ce_0_55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gfba70e22ce_0_55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5" name="Google Shape;215;gfba70e22ce_0_55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16"/>
        <p:cNvGrpSpPr/>
        <p:nvPr/>
      </p:nvGrpSpPr>
      <p:grpSpPr>
        <a:xfrm>
          <a:off x="0" y="0"/>
          <a:ext cx="0" cy="0"/>
          <a:chOff x="0" y="0"/>
          <a:chExt cx="0" cy="0"/>
        </a:xfrm>
      </p:grpSpPr>
      <p:sp>
        <p:nvSpPr>
          <p:cNvPr id="217" name="Google Shape;217;gfba70e22ce_0_5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8" name="Google Shape;218;gfba70e22ce_0_5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gfba70e22ce_0_5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gfba70e22ce_0_5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1" name="Google Shape;221;gfba70e22ce_0_5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22" name="Google Shape;222;gfba70e22ce_0_5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6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7" name="Google Shape;27;p6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23"/>
        <p:cNvGrpSpPr/>
        <p:nvPr/>
      </p:nvGrpSpPr>
      <p:grpSpPr>
        <a:xfrm>
          <a:off x="0" y="0"/>
          <a:ext cx="0" cy="0"/>
          <a:chOff x="0" y="0"/>
          <a:chExt cx="0" cy="0"/>
        </a:xfrm>
      </p:grpSpPr>
      <p:sp>
        <p:nvSpPr>
          <p:cNvPr id="224" name="Google Shape;224;gfba70e22ce_0_568"/>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25" name="Google Shape;225;gfba70e22ce_0_568"/>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226" name="Google Shape;226;gfba70e22ce_0_568"/>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227"/>
        <p:cNvGrpSpPr/>
        <p:nvPr/>
      </p:nvGrpSpPr>
      <p:grpSpPr>
        <a:xfrm>
          <a:off x="0" y="0"/>
          <a:ext cx="0" cy="0"/>
          <a:chOff x="0" y="0"/>
          <a:chExt cx="0" cy="0"/>
        </a:xfrm>
      </p:grpSpPr>
      <p:pic>
        <p:nvPicPr>
          <p:cNvPr id="228" name="Google Shape;228;gfba70e22ce_0_57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229" name="Google Shape;229;gfba70e22ce_0_57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230" name="Google Shape;230;gfba70e22ce_0_57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231" name="Google Shape;231;gfba70e22ce_0_57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232" name="Google Shape;232;gfba70e22ce_0_57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33" name="Google Shape;233;gfba70e22ce_0_57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234" name="Google Shape;234;gfba70e22ce_0_57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nl-BE"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235"/>
        <p:cNvGrpSpPr/>
        <p:nvPr/>
      </p:nvGrpSpPr>
      <p:grpSpPr>
        <a:xfrm>
          <a:off x="0" y="0"/>
          <a:ext cx="0" cy="0"/>
          <a:chOff x="0" y="0"/>
          <a:chExt cx="0" cy="0"/>
        </a:xfrm>
      </p:grpSpPr>
      <p:sp>
        <p:nvSpPr>
          <p:cNvPr id="236" name="Google Shape;236;g1f8c1800f95_1_146"/>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7" name="Google Shape;237;g1f8c1800f95_1_146"/>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g1f8c1800f95_1_146"/>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53"/>
        <p:cNvGrpSpPr/>
        <p:nvPr/>
      </p:nvGrpSpPr>
      <p:grpSpPr>
        <a:xfrm>
          <a:off x="0" y="0"/>
          <a:ext cx="0" cy="0"/>
          <a:chOff x="0" y="0"/>
          <a:chExt cx="0" cy="0"/>
        </a:xfrm>
      </p:grpSpPr>
      <p:sp>
        <p:nvSpPr>
          <p:cNvPr id="254" name="Google Shape;254;g2022565a596_0_261"/>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g2022565a596_0_261"/>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g2022565a596_0_261"/>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g2022565a596_0_261"/>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t>‹#›</a:t>
            </a:fld>
            <a:endParaRPr/>
          </a:p>
        </p:txBody>
      </p:sp>
      <p:sp>
        <p:nvSpPr>
          <p:cNvPr id="258" name="Google Shape;258;g2022565a596_0_261"/>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 name="Google Shape;259;g2022565a596_0_261"/>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0"/>
        <p:cNvGrpSpPr/>
        <p:nvPr/>
      </p:nvGrpSpPr>
      <p:grpSpPr>
        <a:xfrm>
          <a:off x="0" y="0"/>
          <a:ext cx="0" cy="0"/>
          <a:chOff x="0" y="0"/>
          <a:chExt cx="0" cy="0"/>
        </a:xfrm>
      </p:grpSpPr>
      <p:pic>
        <p:nvPicPr>
          <p:cNvPr id="261" name="Google Shape;261;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62" name="Google Shape;262;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63" name="Google Shape;263;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4"/>
        <p:cNvGrpSpPr/>
        <p:nvPr/>
      </p:nvGrpSpPr>
      <p:grpSpPr>
        <a:xfrm>
          <a:off x="0" y="0"/>
          <a:ext cx="0" cy="0"/>
          <a:chOff x="0" y="0"/>
          <a:chExt cx="0" cy="0"/>
        </a:xfrm>
      </p:grpSpPr>
      <p:sp>
        <p:nvSpPr>
          <p:cNvPr id="265" name="Google Shape;265;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6" name="Google Shape;266;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7"/>
        <p:cNvGrpSpPr/>
        <p:nvPr/>
      </p:nvGrpSpPr>
      <p:grpSpPr>
        <a:xfrm>
          <a:off x="0" y="0"/>
          <a:ext cx="0" cy="0"/>
          <a:chOff x="0" y="0"/>
          <a:chExt cx="0" cy="0"/>
        </a:xfrm>
      </p:grpSpPr>
      <p:sp>
        <p:nvSpPr>
          <p:cNvPr id="268" name="Google Shape;268;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73"/>
        <p:cNvGrpSpPr/>
        <p:nvPr/>
      </p:nvGrpSpPr>
      <p:grpSpPr>
        <a:xfrm>
          <a:off x="0" y="0"/>
          <a:ext cx="0" cy="0"/>
          <a:chOff x="0" y="0"/>
          <a:chExt cx="0" cy="0"/>
        </a:xfrm>
      </p:grpSpPr>
      <p:sp>
        <p:nvSpPr>
          <p:cNvPr id="274" name="Google Shape;274;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
        <p:cNvGrpSpPr/>
        <p:nvPr/>
      </p:nvGrpSpPr>
      <p:grpSpPr>
        <a:xfrm>
          <a:off x="0" y="0"/>
          <a:ext cx="0" cy="0"/>
          <a:chOff x="0" y="0"/>
          <a:chExt cx="0" cy="0"/>
        </a:xfrm>
      </p:grpSpPr>
      <p:sp>
        <p:nvSpPr>
          <p:cNvPr id="29" name="Google Shape;29;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 name="Google Shape;30;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9"/>
        <p:cNvGrpSpPr/>
        <p:nvPr/>
      </p:nvGrpSpPr>
      <p:grpSpPr>
        <a:xfrm>
          <a:off x="0" y="0"/>
          <a:ext cx="0" cy="0"/>
          <a:chOff x="0" y="0"/>
          <a:chExt cx="0" cy="0"/>
        </a:xfrm>
      </p:grpSpPr>
      <p:sp>
        <p:nvSpPr>
          <p:cNvPr id="280" name="Google Shape;280;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8"/>
        <p:cNvGrpSpPr/>
        <p:nvPr/>
      </p:nvGrpSpPr>
      <p:grpSpPr>
        <a:xfrm>
          <a:off x="0" y="0"/>
          <a:ext cx="0" cy="0"/>
          <a:chOff x="0" y="0"/>
          <a:chExt cx="0" cy="0"/>
        </a:xfrm>
      </p:grpSpPr>
      <p:sp>
        <p:nvSpPr>
          <p:cNvPr id="289" name="Google Shape;289;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1" name="Google Shape;291;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92"/>
        <p:cNvGrpSpPr/>
        <p:nvPr/>
      </p:nvGrpSpPr>
      <p:grpSpPr>
        <a:xfrm>
          <a:off x="0" y="0"/>
          <a:ext cx="0" cy="0"/>
          <a:chOff x="0" y="0"/>
          <a:chExt cx="0" cy="0"/>
        </a:xfrm>
      </p:grpSpPr>
      <p:sp>
        <p:nvSpPr>
          <p:cNvPr id="293" name="Google Shape;293;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4" name="Google Shape;294;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5" name="Google Shape;295;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8"/>
        <p:cNvGrpSpPr/>
        <p:nvPr/>
      </p:nvGrpSpPr>
      <p:grpSpPr>
        <a:xfrm>
          <a:off x="0" y="0"/>
          <a:ext cx="0" cy="0"/>
          <a:chOff x="0" y="0"/>
          <a:chExt cx="0" cy="0"/>
        </a:xfrm>
      </p:grpSpPr>
      <p:sp>
        <p:nvSpPr>
          <p:cNvPr id="299" name="Google Shape;299;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00" name="Google Shape;300;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1" name="Google Shape;301;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2" name="Google Shape;302;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03"/>
        <p:cNvGrpSpPr/>
        <p:nvPr/>
      </p:nvGrpSpPr>
      <p:grpSpPr>
        <a:xfrm>
          <a:off x="0" y="0"/>
          <a:ext cx="0" cy="0"/>
          <a:chOff x="0" y="0"/>
          <a:chExt cx="0" cy="0"/>
        </a:xfrm>
      </p:grpSpPr>
      <p:sp>
        <p:nvSpPr>
          <p:cNvPr id="304" name="Google Shape;304;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5" name="Google Shape;305;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06" name="Google Shape;306;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7"/>
        <p:cNvGrpSpPr/>
        <p:nvPr/>
      </p:nvGrpSpPr>
      <p:grpSpPr>
        <a:xfrm>
          <a:off x="0" y="0"/>
          <a:ext cx="0" cy="0"/>
          <a:chOff x="0" y="0"/>
          <a:chExt cx="0" cy="0"/>
        </a:xfrm>
      </p:grpSpPr>
      <p:sp>
        <p:nvSpPr>
          <p:cNvPr id="308" name="Google Shape;308;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11"/>
        <p:cNvGrpSpPr/>
        <p:nvPr/>
      </p:nvGrpSpPr>
      <p:grpSpPr>
        <a:xfrm>
          <a:off x="0" y="0"/>
          <a:ext cx="0" cy="0"/>
          <a:chOff x="0" y="0"/>
          <a:chExt cx="0" cy="0"/>
        </a:xfrm>
      </p:grpSpPr>
      <p:sp>
        <p:nvSpPr>
          <p:cNvPr id="312" name="Google Shape;312;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4" name="Google Shape;314;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15" name="Google Shape;315;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8"/>
        <p:cNvGrpSpPr/>
        <p:nvPr/>
      </p:nvGrpSpPr>
      <p:grpSpPr>
        <a:xfrm>
          <a:off x="0" y="0"/>
          <a:ext cx="0" cy="0"/>
          <a:chOff x="0" y="0"/>
          <a:chExt cx="0" cy="0"/>
        </a:xfrm>
      </p:grpSpPr>
      <p:sp>
        <p:nvSpPr>
          <p:cNvPr id="319" name="Google Shape;319;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0" name="Google Shape;320;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21" name="Google Shape;321;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22" name="Google Shape;322;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23" name="Google Shape;323;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24" name="Google Shape;324;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5"/>
        <p:cNvGrpSpPr/>
        <p:nvPr/>
      </p:nvGrpSpPr>
      <p:grpSpPr>
        <a:xfrm>
          <a:off x="0" y="0"/>
          <a:ext cx="0" cy="0"/>
          <a:chOff x="0" y="0"/>
          <a:chExt cx="0" cy="0"/>
        </a:xfrm>
      </p:grpSpPr>
      <p:pic>
        <p:nvPicPr>
          <p:cNvPr id="326" name="Google Shape;326;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7" name="Google Shape;327;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8" name="Google Shape;328;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9" name="Google Shape;329;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30"/>
        <p:cNvGrpSpPr/>
        <p:nvPr/>
      </p:nvGrpSpPr>
      <p:grpSpPr>
        <a:xfrm>
          <a:off x="0" y="0"/>
          <a:ext cx="0" cy="0"/>
          <a:chOff x="0" y="0"/>
          <a:chExt cx="0" cy="0"/>
        </a:xfrm>
      </p:grpSpPr>
      <p:pic>
        <p:nvPicPr>
          <p:cNvPr id="331" name="Google Shape;331;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32" name="Google Shape;332;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3" name="Google Shape;333;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4" name="Google Shape;334;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35" name="Google Shape;335;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36" name="Google Shape;336;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3" name="Google Shape;33;p6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4" name="Google Shape;34;p6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7"/>
        <p:cNvGrpSpPr/>
        <p:nvPr/>
      </p:nvGrpSpPr>
      <p:grpSpPr>
        <a:xfrm>
          <a:off x="0" y="0"/>
          <a:ext cx="0" cy="0"/>
          <a:chOff x="0" y="0"/>
          <a:chExt cx="0" cy="0"/>
        </a:xfrm>
      </p:grpSpPr>
      <p:sp>
        <p:nvSpPr>
          <p:cNvPr id="338" name="Google Shape;338;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9" name="Google Shape;339;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2" name="Google Shape;342;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3" name="Google Shape;343;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21" r:id="rId3"/>
    <p:sldLayoutId id="2147483722" r:id="rId4"/>
    <p:sldLayoutId id="2147483723" r:id="rId5"/>
    <p:sldLayoutId id="2147483724" r:id="rId6"/>
    <p:sldLayoutId id="2147483726" r:id="rId7"/>
    <p:sldLayoutId id="2147483727" r:id="rId8"/>
    <p:sldLayoutId id="2147483728" r:id="rId9"/>
    <p:sldLayoutId id="2147483729" r:id="rId10"/>
    <p:sldLayoutId id="2147483730" r:id="rId11"/>
    <p:sldLayoutId id="2147483713" r:id="rId12"/>
    <p:sldLayoutId id="2147483714" r:id="rId13"/>
    <p:sldLayoutId id="2147483715" r:id="rId14"/>
    <p:sldLayoutId id="2147483725" r:id="rId15"/>
    <p:sldLayoutId id="2147483664" r:id="rId16"/>
    <p:sldLayoutId id="2147483665" r:id="rId17"/>
    <p:sldLayoutId id="2147483710" r:id="rId18"/>
    <p:sldLayoutId id="214748371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gfba70e22ce_0_44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00" name="Google Shape;100;gfba70e22ce_0_44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01" name="Google Shape;101;gfba70e22ce_0_443"/>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gfba70e22ce_0_443"/>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3" name="Google Shape;103;gfba70e22ce_0_44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32" r:id="rId1"/>
    <p:sldLayoutId id="2147483733" r:id="rId2"/>
    <p:sldLayoutId id="2147483718" r:id="rId3"/>
    <p:sldLayoutId id="2147483719" r:id="rId4"/>
    <p:sldLayoutId id="2147483720" r:id="rId5"/>
    <p:sldLayoutId id="2147483734"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43.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43.xml"/><Relationship Id="rId5" Type="http://schemas.openxmlformats.org/officeDocument/2006/relationships/image" Target="../media/image53.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43.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43.xml"/><Relationship Id="rId5" Type="http://schemas.openxmlformats.org/officeDocument/2006/relationships/image" Target="../media/image53.png"/><Relationship Id="rId4" Type="http://schemas.openxmlformats.org/officeDocument/2006/relationships/image" Target="../media/image57.sv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43.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3.xml"/><Relationship Id="rId4" Type="http://schemas.openxmlformats.org/officeDocument/2006/relationships/image" Target="../media/image32.sv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43.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3.xml"/><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43.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43.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3.xml"/><Relationship Id="rId4" Type="http://schemas.openxmlformats.org/officeDocument/2006/relationships/image" Target="../media/image32.sv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43.xml"/><Relationship Id="rId5" Type="http://schemas.openxmlformats.org/officeDocument/2006/relationships/image" Target="../media/image62.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43.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43.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43.xml"/><Relationship Id="rId5" Type="http://schemas.openxmlformats.org/officeDocument/2006/relationships/comments" Target="../comments/comment1.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43.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43.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43.xml"/><Relationship Id="rId4" Type="http://schemas.openxmlformats.org/officeDocument/2006/relationships/image" Target="../media/image32.sv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3" Type="http://schemas.openxmlformats.org/officeDocument/2006/relationships/hyperlink" Target="https://www.vlaanderen.be/digitaal-vlaanderen/agenda/evenementen/oslo-overlijdensaangifte/thematische-werkgroep-2-oslo-overlijdensaangifte" TargetMode="External"/><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60.xml.rels><?xml version="1.0" encoding="UTF-8" standalone="yes"?>
<Relationships xmlns="http://schemas.openxmlformats.org/package/2006/relationships"><Relationship Id="rId3" Type="http://schemas.openxmlformats.org/officeDocument/2006/relationships/hyperlink" Target="https://www.vlaanderen.be/digitaal-vlaanderen/agenda/evenementen/oslo-overlijdensaangifte/thematische-werkgroep-2-oslo-overlijdensaangifte" TargetMode="External"/><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3" Type="http://schemas.openxmlformats.org/officeDocument/2006/relationships/hyperlink" Target="mailto:digitaal.vlaanderen@vlaanderen.be" TargetMode="External"/><Relationship Id="rId7"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44.xml"/><Relationship Id="rId6" Type="http://schemas.openxmlformats.org/officeDocument/2006/relationships/hyperlink" Target="mailto:william.verbeeck@vlaanderen.be" TargetMode="External"/><Relationship Id="rId5" Type="http://schemas.openxmlformats.org/officeDocument/2006/relationships/hyperlink" Target="mailto:jitse.decock@vlaanderen.be" TargetMode="External"/><Relationship Id="rId4" Type="http://schemas.openxmlformats.org/officeDocument/2006/relationships/hyperlink" Target="mailto:laurens.vercauteren@vlaanderen.b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1"/>
          <p:cNvPicPr preferRelativeResize="0"/>
          <p:nvPr/>
        </p:nvPicPr>
        <p:blipFill rotWithShape="1">
          <a:blip r:embed="rId3"/>
          <a:srcRect l="6140" t="1215" r="6576"/>
          <a:stretch/>
        </p:blipFill>
        <p:spPr>
          <a:xfrm>
            <a:off x="4596293" y="580"/>
            <a:ext cx="5176358" cy="5135865"/>
          </a:xfrm>
          <a:prstGeom prst="rect">
            <a:avLst/>
          </a:prstGeom>
          <a:noFill/>
          <a:ln>
            <a:noFill/>
          </a:ln>
        </p:spPr>
      </p:pic>
      <p:grpSp>
        <p:nvGrpSpPr>
          <p:cNvPr id="173" name="Google Shape;173;p1"/>
          <p:cNvGrpSpPr/>
          <p:nvPr/>
        </p:nvGrpSpPr>
        <p:grpSpPr>
          <a:xfrm>
            <a:off x="0" y="-6475"/>
            <a:ext cx="6651458" cy="5143501"/>
            <a:chOff x="0" y="0"/>
            <a:chExt cx="8134350" cy="6858001"/>
          </a:xfrm>
        </p:grpSpPr>
        <p:sp>
          <p:nvSpPr>
            <p:cNvPr id="174" name="Google Shape;174;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75" name="Google Shape;175;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76" name="Google Shape;176;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92500" lnSpcReduction="10000"/>
          </a:bodyPr>
          <a:lstStyle/>
          <a:p>
            <a:pPr>
              <a:lnSpc>
                <a:spcPct val="158343"/>
              </a:lnSpc>
              <a:buSzPct val="108106"/>
            </a:pPr>
            <a:r>
              <a:rPr lang="en-GB" sz="3200" b="0" i="0" u="none" strike="noStrike" cap="none">
                <a:solidFill>
                  <a:schemeClr val="dk1"/>
                </a:solidFill>
                <a:latin typeface="Arial"/>
                <a:ea typeface="Arial"/>
                <a:cs typeface="Arial"/>
                <a:sym typeface="Arial"/>
              </a:rPr>
              <a:t>OSLO </a:t>
            </a:r>
            <a:r>
              <a:rPr lang="en-GB" sz="3200" err="1">
                <a:solidFill>
                  <a:schemeClr val="dk1"/>
                </a:solidFill>
              </a:rPr>
              <a:t>Overlijdensaangifte</a:t>
            </a:r>
            <a:endParaRPr sz="3200" b="0" i="0" u="none" strike="noStrike" cap="none" err="1">
              <a:solidFill>
                <a:schemeClr val="dk1"/>
              </a:solidFill>
              <a:latin typeface="Arial"/>
              <a:ea typeface="Arial"/>
              <a:cs typeface="Arial"/>
              <a:sym typeface="Arial"/>
            </a:endParaRPr>
          </a:p>
          <a:p>
            <a:pPr marL="0" marR="0" lvl="0" indent="0" algn="l" rtl="0">
              <a:lnSpc>
                <a:spcPct val="158343"/>
              </a:lnSpc>
              <a:spcBef>
                <a:spcPts val="0"/>
              </a:spcBef>
              <a:spcAft>
                <a:spcPts val="0"/>
              </a:spcAft>
              <a:buClr>
                <a:srgbClr val="000000"/>
              </a:buClr>
              <a:buSzPct val="108107"/>
              <a:buFont typeface="Arial"/>
              <a:buNone/>
            </a:pPr>
            <a:r>
              <a:rPr lang="en-GB" sz="2600" b="0" i="0" u="none" strike="noStrike" cap="none" err="1">
                <a:solidFill>
                  <a:schemeClr val="dk1"/>
                </a:solidFill>
                <a:latin typeface="Arial"/>
                <a:ea typeface="Arial"/>
                <a:cs typeface="Arial"/>
                <a:sym typeface="Arial"/>
              </a:rPr>
              <a:t>Thematische</a:t>
            </a:r>
            <a:r>
              <a:rPr lang="en-GB" sz="2600" b="0" i="0" u="none" strike="noStrike" cap="none">
                <a:solidFill>
                  <a:schemeClr val="dk1"/>
                </a:solidFill>
                <a:latin typeface="Arial"/>
                <a:ea typeface="Arial"/>
                <a:cs typeface="Arial"/>
                <a:sym typeface="Arial"/>
              </a:rPr>
              <a:t> </a:t>
            </a:r>
            <a:r>
              <a:rPr lang="en-GB" sz="2600" b="0" i="0" u="none" strike="noStrike" cap="none" err="1">
                <a:solidFill>
                  <a:schemeClr val="dk1"/>
                </a:solidFill>
                <a:latin typeface="Arial"/>
                <a:ea typeface="Arial"/>
                <a:cs typeface="Arial"/>
                <a:sym typeface="Arial"/>
              </a:rPr>
              <a:t>werkgroep</a:t>
            </a:r>
            <a:r>
              <a:rPr lang="en-GB" sz="2600" b="0" i="0" u="none" strike="noStrike" cap="none">
                <a:solidFill>
                  <a:schemeClr val="dk1"/>
                </a:solidFill>
                <a:latin typeface="Arial"/>
                <a:ea typeface="Arial"/>
                <a:cs typeface="Arial"/>
                <a:sym typeface="Arial"/>
              </a:rPr>
              <a:t> 1</a:t>
            </a:r>
            <a:endParaRPr sz="1100" b="0" i="0" u="none" strike="noStrike" cap="none">
              <a:solidFill>
                <a:schemeClr val="dk1"/>
              </a:solidFill>
              <a:latin typeface="Arial"/>
              <a:ea typeface="Arial"/>
              <a:cs typeface="Arial"/>
              <a:sym typeface="Arial"/>
            </a:endParaRPr>
          </a:p>
        </p:txBody>
      </p:sp>
      <p:sp>
        <p:nvSpPr>
          <p:cNvPr id="177" name="Google Shape;177;p1"/>
          <p:cNvSpPr txBox="1"/>
          <p:nvPr/>
        </p:nvSpPr>
        <p:spPr>
          <a:xfrm>
            <a:off x="492400"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Welkom!</a:t>
            </a:r>
            <a:br>
              <a:rPr lang="en-GB" sz="1550" b="0" i="0" u="none" strike="noStrike" cap="none">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sz="1400" b="0" i="0" u="none" strike="noStrike" cap="none" err="1">
                <a:solidFill>
                  <a:srgbClr val="000000"/>
                </a:solidFill>
                <a:latin typeface="Arial"/>
                <a:ea typeface="Arial"/>
                <a:cs typeface="Arial"/>
                <a:sym typeface="Arial"/>
              </a:rPr>
              <a:t>Dinsdag</a:t>
            </a:r>
            <a:r>
              <a:rPr lang="en-GB"/>
              <a:t> 16 </a:t>
            </a:r>
            <a:r>
              <a:rPr lang="en-GB" err="1"/>
              <a:t>januari</a:t>
            </a:r>
            <a:r>
              <a:rPr lang="en-GB"/>
              <a:t> 2024</a:t>
            </a:r>
            <a:endParaRPr sz="1200" b="0" i="0" u="none" strike="noStrike" cap="none">
              <a:solidFill>
                <a:srgbClr val="000000"/>
              </a:solidFill>
              <a:latin typeface="Arial"/>
              <a:ea typeface="Arial"/>
              <a:cs typeface="Arial"/>
              <a:sym typeface="Arial"/>
            </a:endParaRPr>
          </a:p>
        </p:txBody>
      </p:sp>
      <p:sp>
        <p:nvSpPr>
          <p:cNvPr id="178" name="Google Shape;178;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Virtuele werkgroep - Microsoft Teams</a:t>
            </a:r>
            <a:endParaRPr sz="1400" b="0" i="0" u="none" strike="noStrike" cap="none">
              <a:solidFill>
                <a:srgbClr val="000000"/>
              </a:solidFill>
              <a:latin typeface="Arial"/>
              <a:ea typeface="Arial"/>
              <a:cs typeface="Arial"/>
              <a:sym typeface="Arial"/>
            </a:endParaRPr>
          </a:p>
        </p:txBody>
      </p:sp>
      <p:pic>
        <p:nvPicPr>
          <p:cNvPr id="179" name="Google Shape;179;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180" name="Google Shape;180;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a:t>
            </a:r>
            <a:r>
              <a:rPr lang="en-GB" b="1"/>
              <a:t>09:05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Aanleiding</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628650" y="1097200"/>
            <a:ext cx="7720599" cy="3519770"/>
          </a:xfrm>
          <a:prstGeom prst="rect">
            <a:avLst/>
          </a:prstGeom>
          <a:noFill/>
          <a:ln>
            <a:noFill/>
          </a:ln>
        </p:spPr>
        <p:txBody>
          <a:bodyPr spcFirstLastPara="1" wrap="square" lIns="91425" tIns="45700" rIns="91425" bIns="0" anchor="t" anchorCtr="0">
            <a:normAutofit/>
          </a:bodyPr>
          <a:lstStyle/>
          <a:p>
            <a:pPr marL="285750" indent="-285750">
              <a:buSzPts val="1400"/>
              <a:buFont typeface="Arial" panose="020B0604020202020204" pitchFamily="34" charset="0"/>
              <a:buChar char="•"/>
            </a:pPr>
            <a:endParaRPr lang="nl-BE" sz="1400">
              <a:latin typeface="Calibri"/>
              <a:cs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Afbeelding 7" descr="Afbeelding met tekst, schermopname, diagram, cirkel&#10;&#10;Automatisch gegenereerde beschrijving">
            <a:extLst>
              <a:ext uri="{FF2B5EF4-FFF2-40B4-BE49-F238E27FC236}">
                <a16:creationId xmlns:a16="http://schemas.microsoft.com/office/drawing/2014/main" id="{3D389D7F-1818-D933-1E80-0E9744FC0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661" y="1130015"/>
            <a:ext cx="6647588" cy="3454139"/>
          </a:xfrm>
          <a:prstGeom prst="rect">
            <a:avLst/>
          </a:prstGeom>
        </p:spPr>
      </p:pic>
    </p:spTree>
    <p:extLst>
      <p:ext uri="{BB962C8B-B14F-4D97-AF65-F5344CB8AC3E}">
        <p14:creationId xmlns:p14="http://schemas.microsoft.com/office/powerpoint/2010/main" val="654335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Scope</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628650" y="1194625"/>
            <a:ext cx="7953647" cy="3218100"/>
          </a:xfrm>
          <a:prstGeom prst="rect">
            <a:avLst/>
          </a:prstGeom>
          <a:noFill/>
          <a:ln>
            <a:noFill/>
          </a:ln>
        </p:spPr>
        <p:txBody>
          <a:bodyPr spcFirstLastPara="1" wrap="square" lIns="91425" tIns="45700" rIns="91425" bIns="0" anchor="t" anchorCtr="0">
            <a:normAutofit/>
          </a:bodyPr>
          <a:lstStyle/>
          <a:p>
            <a:pPr marL="102870"/>
            <a:r>
              <a:rPr lang="nl-BE" b="1">
                <a:latin typeface="+mn-lt"/>
                <a:cs typeface="Calibri"/>
              </a:rPr>
              <a:t>Haalbaarheidsstudie: </a:t>
            </a:r>
            <a:r>
              <a:rPr lang="nl-BE">
                <a:latin typeface="+mn-lt"/>
                <a:cs typeface="Calibri"/>
              </a:rPr>
              <a:t>Het</a:t>
            </a:r>
            <a:r>
              <a:rPr lang="nl-BE" sz="1400">
                <a:latin typeface="+mn-lt"/>
                <a:cs typeface="Calibri"/>
              </a:rPr>
              <a:t> in kaart brengen, definiëren en standaardiseren van informatie met betrekking tot het thema ‘overlijdensaangifte’. Dit omvat:</a:t>
            </a:r>
            <a:endParaRPr lang="en-US" sz="1400">
              <a:latin typeface="+mn-lt"/>
              <a:cs typeface="Calibri"/>
            </a:endParaRPr>
          </a:p>
          <a:p>
            <a:endParaRPr lang="en-US" sz="1400">
              <a:latin typeface="+mn-lt"/>
              <a:cs typeface="Calibri"/>
            </a:endParaRPr>
          </a:p>
          <a:p>
            <a:pPr marL="285750" indent="-285750">
              <a:buFont typeface="Arial" panose="020B0604020202020204" pitchFamily="34" charset="0"/>
              <a:buChar char="•"/>
            </a:pPr>
            <a:r>
              <a:rPr lang="nl-BE">
                <a:latin typeface="+mn-lt"/>
                <a:cs typeface="Calibri"/>
              </a:rPr>
              <a:t>A</a:t>
            </a:r>
            <a:r>
              <a:rPr lang="nl-BE" sz="1400">
                <a:latin typeface="+mn-lt"/>
                <a:cs typeface="Calibri"/>
              </a:rPr>
              <a:t>angifte overlijden bij de administraties</a:t>
            </a:r>
            <a:endParaRPr lang="en-US" sz="1400">
              <a:latin typeface="+mn-lt"/>
              <a:cs typeface="Calibri"/>
            </a:endParaRPr>
          </a:p>
          <a:p>
            <a:pPr marL="285750" indent="-285750">
              <a:buFont typeface="Arial" panose="020B0604020202020204" pitchFamily="34" charset="0"/>
              <a:buChar char="•"/>
            </a:pPr>
            <a:r>
              <a:rPr lang="nl-BE">
                <a:latin typeface="+mn-lt"/>
                <a:cs typeface="Calibri"/>
              </a:rPr>
              <a:t>U</a:t>
            </a:r>
            <a:r>
              <a:rPr lang="nl-BE" sz="1400">
                <a:latin typeface="+mn-lt"/>
                <a:cs typeface="Calibri"/>
              </a:rPr>
              <a:t>itwisselen van informatie die noodzakelijk is voor het verzorgen van de uitvaart</a:t>
            </a:r>
            <a:endParaRPr lang="en-US" sz="1400">
              <a:latin typeface="+mn-lt"/>
              <a:cs typeface="Calibri"/>
            </a:endParaRPr>
          </a:p>
          <a:p>
            <a:pPr marL="285750" indent="-285750">
              <a:buFont typeface="Arial" panose="020B0604020202020204" pitchFamily="34" charset="0"/>
              <a:buChar char="•"/>
            </a:pPr>
            <a:r>
              <a:rPr lang="nl-BE">
                <a:latin typeface="+mn-lt"/>
                <a:cs typeface="Calibri"/>
              </a:rPr>
              <a:t>A</a:t>
            </a:r>
            <a:r>
              <a:rPr lang="nl-BE" sz="1400">
                <a:latin typeface="+mn-lt"/>
                <a:cs typeface="Calibri"/>
              </a:rPr>
              <a:t>dministratieve afhandeling van het overlijden</a:t>
            </a:r>
            <a:endParaRPr lang="en-US" sz="1400">
              <a:latin typeface="+mn-lt"/>
              <a:cs typeface="Calibri"/>
            </a:endParaRPr>
          </a:p>
          <a:p>
            <a:pPr marL="285750" indent="-285750">
              <a:buFont typeface="Arial" panose="020B0604020202020204" pitchFamily="34" charset="0"/>
              <a:buChar char="•"/>
            </a:pPr>
            <a:r>
              <a:rPr lang="nl-BE" sz="1400">
                <a:latin typeface="+mn-lt"/>
                <a:cs typeface="Calibri"/>
              </a:rPr>
              <a:t>De scope zoals die gedefinieerd staat in de business case van Digitale Aangifte Overlijden en het daaraan gerelateerde implementatietraject werden als basis genomen voor de scope.</a:t>
            </a:r>
            <a:endParaRPr lang="en-US" sz="1400">
              <a:latin typeface="+mn-lt"/>
              <a:cs typeface="Calibri"/>
            </a:endParaRPr>
          </a:p>
          <a:p>
            <a:pPr marL="285750" indent="-285750">
              <a:buFont typeface="Arial" panose="020B0604020202020204" pitchFamily="34" charset="0"/>
              <a:buChar char="•"/>
            </a:pPr>
            <a:r>
              <a:rPr lang="nl-BE" sz="1400">
                <a:latin typeface="+mn-lt"/>
                <a:cs typeface="Calibri"/>
              </a:rPr>
              <a:t>Aan de hand daarvan, en op basis van verdere evaluatie van de verschillende </a:t>
            </a:r>
            <a:r>
              <a:rPr lang="nl-BE" sz="1400" err="1">
                <a:latin typeface="+mn-lt"/>
                <a:cs typeface="Calibri"/>
              </a:rPr>
              <a:t>use</a:t>
            </a:r>
            <a:r>
              <a:rPr lang="nl-BE" sz="1400">
                <a:latin typeface="+mn-lt"/>
                <a:cs typeface="Calibri"/>
              </a:rPr>
              <a:t> cases kan in </a:t>
            </a:r>
            <a:r>
              <a:rPr lang="nl-BE" sz="1400" err="1">
                <a:latin typeface="+mn-lt"/>
                <a:cs typeface="Calibri"/>
              </a:rPr>
              <a:t>werkgroepsessies</a:t>
            </a:r>
            <a:r>
              <a:rPr lang="nl-BE" sz="1400">
                <a:latin typeface="+mn-lt"/>
                <a:cs typeface="Calibri"/>
              </a:rPr>
              <a:t> worden </a:t>
            </a:r>
            <a:r>
              <a:rPr lang="nl-BE" sz="1400" err="1">
                <a:latin typeface="+mn-lt"/>
                <a:cs typeface="Calibri"/>
              </a:rPr>
              <a:t>scherpgesteld</a:t>
            </a:r>
            <a:r>
              <a:rPr lang="nl-BE" sz="1400">
                <a:latin typeface="+mn-lt"/>
                <a:cs typeface="Calibri"/>
              </a:rPr>
              <a:t> wat wel en niet opportuun is om in een standaard te worden vastgelegd.</a:t>
            </a:r>
            <a:endParaRPr lang="en-US" sz="1400">
              <a:latin typeface="+mn-lt"/>
              <a:cs typeface="Calibri"/>
            </a:endParaRPr>
          </a:p>
          <a:p>
            <a:pPr marL="0" marR="0" lvl="0" indent="0" algn="l" rtl="0">
              <a:lnSpc>
                <a:spcPct val="100000"/>
              </a:lnSpc>
              <a:spcBef>
                <a:spcPts val="0"/>
              </a:spcBef>
              <a:spcAft>
                <a:spcPts val="0"/>
              </a:spcAft>
              <a:buClr>
                <a:srgbClr val="000000"/>
              </a:buClr>
              <a:buSzPts val="1400"/>
              <a:buFont typeface="Arial"/>
              <a:buNone/>
            </a:pPr>
            <a:endParaRPr lang="nl-NL" sz="1400" b="0" i="0" u="none" strike="noStrike" cap="none">
              <a:solidFill>
                <a:srgbClr val="000000"/>
              </a:solidFill>
              <a:latin typeface="Arial"/>
              <a:ea typeface="Arial"/>
              <a:cs typeface="Arial"/>
              <a:sym typeface="Arial"/>
            </a:endParaRPr>
          </a:p>
          <a:p>
            <a:pPr>
              <a:buSzPts val="1400"/>
            </a:pPr>
            <a:r>
              <a:rPr lang="nl-NL" b="1" err="1"/>
              <a:t>Middelen</a:t>
            </a:r>
            <a:r>
              <a:rPr lang="nl-NL" b="1"/>
              <a:t> van </a:t>
            </a:r>
            <a:r>
              <a:rPr lang="nl-NL" b="1" err="1"/>
              <a:t>Gemeenten</a:t>
            </a:r>
            <a:r>
              <a:rPr lang="nl-NL" b="1"/>
              <a:t> Zonder </a:t>
            </a:r>
            <a:r>
              <a:rPr lang="nl-NL" b="1" err="1"/>
              <a:t>Gemeentehuizen</a:t>
            </a:r>
            <a:r>
              <a:rPr lang="nl-NL" b="1"/>
              <a:t> om het project </a:t>
            </a:r>
            <a:r>
              <a:rPr lang="nl-NL" b="1" err="1"/>
              <a:t>te</a:t>
            </a:r>
            <a:r>
              <a:rPr lang="nl-NL" b="1"/>
              <a:t> </a:t>
            </a:r>
            <a:r>
              <a:rPr lang="nl-NL" b="1" err="1"/>
              <a:t>realiseren</a:t>
            </a:r>
            <a:r>
              <a:rPr lang="nl-NL" b="1"/>
              <a:t>.</a:t>
            </a:r>
          </a:p>
        </p:txBody>
      </p:sp>
    </p:spTree>
    <p:extLst>
      <p:ext uri="{BB962C8B-B14F-4D97-AF65-F5344CB8AC3E}">
        <p14:creationId xmlns:p14="http://schemas.microsoft.com/office/powerpoint/2010/main" val="84197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Waar waren we gebleven?</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628650" y="1194625"/>
            <a:ext cx="7953647" cy="3218100"/>
          </a:xfrm>
          <a:prstGeom prst="rect">
            <a:avLst/>
          </a:prstGeom>
          <a:noFill/>
          <a:ln>
            <a:noFill/>
          </a:ln>
        </p:spPr>
        <p:txBody>
          <a:bodyPr spcFirstLastPara="1" wrap="square" lIns="91425" tIns="45700" rIns="91425" bIns="0" anchor="t" anchorCtr="0">
            <a:normAutofit/>
          </a:bodyPr>
          <a:lstStyle/>
          <a:p>
            <a:pPr marL="388620" indent="-285750">
              <a:buFont typeface="Arial" panose="020B0604020202020204" pitchFamily="34" charset="0"/>
              <a:buChar char="•"/>
            </a:pPr>
            <a:r>
              <a:rPr lang="en-GB" err="1">
                <a:latin typeface="+mn-lt"/>
                <a:cs typeface="Calibri"/>
              </a:rPr>
              <a:t>Voortraject</a:t>
            </a:r>
            <a:r>
              <a:rPr lang="en-GB">
                <a:latin typeface="+mn-lt"/>
                <a:cs typeface="Calibri"/>
              </a:rPr>
              <a:t> </a:t>
            </a:r>
            <a:r>
              <a:rPr lang="en-GB" err="1">
                <a:latin typeface="+mn-lt"/>
                <a:cs typeface="Calibri"/>
              </a:rPr>
              <a:t>gelopen</a:t>
            </a:r>
            <a:r>
              <a:rPr lang="en-GB">
                <a:latin typeface="+mn-lt"/>
                <a:cs typeface="Calibri"/>
              </a:rPr>
              <a:t> in </a:t>
            </a:r>
            <a:r>
              <a:rPr lang="en-GB" err="1">
                <a:latin typeface="+mn-lt"/>
                <a:cs typeface="Calibri"/>
              </a:rPr>
              <a:t>kader</a:t>
            </a:r>
            <a:r>
              <a:rPr lang="en-GB">
                <a:latin typeface="+mn-lt"/>
                <a:cs typeface="Calibri"/>
              </a:rPr>
              <a:t> van de </a:t>
            </a:r>
            <a:r>
              <a:rPr lang="en-GB" err="1">
                <a:latin typeface="+mn-lt"/>
                <a:cs typeface="Calibri"/>
              </a:rPr>
              <a:t>haalbaarheidsstudie</a:t>
            </a:r>
            <a:endParaRPr lang="en-GB">
              <a:latin typeface="+mn-lt"/>
              <a:cs typeface="Calibri"/>
            </a:endParaRPr>
          </a:p>
          <a:p>
            <a:pPr marL="388620" indent="-285750">
              <a:buFont typeface="Arial" panose="020B0604020202020204" pitchFamily="34" charset="0"/>
              <a:buChar char="•"/>
            </a:pPr>
            <a:r>
              <a:rPr lang="en-GB" sz="1400">
                <a:latin typeface="+mn-lt"/>
                <a:cs typeface="Calibri"/>
              </a:rPr>
              <a:t>High-level </a:t>
            </a:r>
            <a:r>
              <a:rPr lang="en-GB" sz="1400" err="1">
                <a:latin typeface="+mn-lt"/>
                <a:cs typeface="Calibri"/>
              </a:rPr>
              <a:t>informatiemodel</a:t>
            </a:r>
            <a:r>
              <a:rPr lang="en-GB" sz="1400">
                <a:latin typeface="+mn-lt"/>
                <a:cs typeface="Calibri"/>
              </a:rPr>
              <a:t> </a:t>
            </a:r>
            <a:r>
              <a:rPr lang="en-GB" sz="1400" err="1">
                <a:latin typeface="+mn-lt"/>
                <a:cs typeface="Calibri"/>
              </a:rPr>
              <a:t>opgesteld</a:t>
            </a:r>
            <a:endParaRPr lang="en-GB" sz="1400">
              <a:latin typeface="+mn-lt"/>
              <a:cs typeface="Calibri"/>
            </a:endParaRPr>
          </a:p>
          <a:p>
            <a:pPr marL="388620" indent="-285750">
              <a:buFont typeface="Arial" panose="020B0604020202020204" pitchFamily="34" charset="0"/>
              <a:buChar char="•"/>
            </a:pPr>
            <a:endParaRPr lang="en-US" sz="1400">
              <a:latin typeface="+mn-lt"/>
              <a:cs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Afbeelding 5">
            <a:extLst>
              <a:ext uri="{FF2B5EF4-FFF2-40B4-BE49-F238E27FC236}">
                <a16:creationId xmlns:a16="http://schemas.microsoft.com/office/drawing/2014/main" id="{BDFD7243-E4E8-6D02-CE29-63B0C0646BF1}"/>
              </a:ext>
            </a:extLst>
          </p:cNvPr>
          <p:cNvPicPr>
            <a:picLocks noChangeAspect="1"/>
          </p:cNvPicPr>
          <p:nvPr/>
        </p:nvPicPr>
        <p:blipFill>
          <a:blip r:embed="rId3"/>
          <a:stretch>
            <a:fillRect/>
          </a:stretch>
        </p:blipFill>
        <p:spPr>
          <a:xfrm>
            <a:off x="3399160" y="2196969"/>
            <a:ext cx="5393338" cy="2483360"/>
          </a:xfrm>
          <a:prstGeom prst="rect">
            <a:avLst/>
          </a:prstGeom>
        </p:spPr>
      </p:pic>
    </p:spTree>
    <p:extLst>
      <p:ext uri="{BB962C8B-B14F-4D97-AF65-F5344CB8AC3E}">
        <p14:creationId xmlns:p14="http://schemas.microsoft.com/office/powerpoint/2010/main" val="3740271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bcb0aa4885_1_432"/>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g1bcb0aa4885_1_432"/>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g1bcb0aa4885_1_432"/>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Open Standaarden voor Linkende Organisaties (OSLO)</a:t>
            </a:r>
            <a:endParaRPr sz="3700" b="1" i="0" u="none" strike="noStrike" cap="none">
              <a:solidFill>
                <a:srgbClr val="000000"/>
              </a:solidFill>
              <a:latin typeface="Arial"/>
              <a:ea typeface="Arial"/>
              <a:cs typeface="Arial"/>
              <a:sym typeface="Arial"/>
            </a:endParaRPr>
          </a:p>
        </p:txBody>
      </p:sp>
      <p:pic>
        <p:nvPicPr>
          <p:cNvPr id="451" name="Google Shape;451;g1bcb0aa4885_1_432"/>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g1bcb0aa4885_1_439"/>
          <p:cNvPicPr preferRelativeResize="0"/>
          <p:nvPr/>
        </p:nvPicPr>
        <p:blipFill rotWithShape="1">
          <a:blip r:embed="rId3">
            <a:alphaModFix/>
          </a:blip>
          <a:srcRect l="8010" r="8009"/>
          <a:stretch/>
        </p:blipFill>
        <p:spPr>
          <a:xfrm>
            <a:off x="6" y="0"/>
            <a:ext cx="9214340" cy="5943600"/>
          </a:xfrm>
          <a:prstGeom prst="rect">
            <a:avLst/>
          </a:prstGeom>
          <a:noFill/>
          <a:ln>
            <a:noFill/>
          </a:ln>
        </p:spPr>
      </p:pic>
      <p:sp>
        <p:nvSpPr>
          <p:cNvPr id="458" name="Google Shape;458;g1bcb0aa4885_1_439"/>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nl-BE"/>
              <a:t>14</a:t>
            </a:fld>
            <a:endParaRPr/>
          </a:p>
        </p:txBody>
      </p:sp>
      <p:sp>
        <p:nvSpPr>
          <p:cNvPr id="459" name="Google Shape;459;g1bcb0aa4885_1_439"/>
          <p:cNvSpPr/>
          <p:nvPr/>
        </p:nvSpPr>
        <p:spPr>
          <a:xfrm>
            <a:off x="75" y="0"/>
            <a:ext cx="9214200" cy="5122200"/>
          </a:xfrm>
          <a:prstGeom prst="rect">
            <a:avLst/>
          </a:prstGeom>
          <a:solidFill>
            <a:schemeClr val="dk1">
              <a:alpha val="31372"/>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nl-BE"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3100" b="1" i="0" u="none" strike="noStrike" cap="none">
                <a:solidFill>
                  <a:schemeClr val="lt1"/>
                </a:solidFill>
                <a:latin typeface="Calibri"/>
                <a:ea typeface="Calibri"/>
                <a:cs typeface="Calibri"/>
                <a:sym typeface="Calibri"/>
              </a:rPr>
              <a:t>De mogelijkheid van verschillende autonome organisaties of systemen om met elkaar te communiceren en samen te werken</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g1bcb0aa4885_1_446"/>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465" name="Google Shape;465;g1bcb0aa4885_1_446"/>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1bcb0aa4885_1_45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Bottom-up</a:t>
            </a:r>
            <a:endParaRPr sz="1400" b="0" i="0" u="none" strike="noStrike" cap="none">
              <a:solidFill>
                <a:srgbClr val="000000"/>
              </a:solidFill>
              <a:latin typeface="Arial"/>
              <a:ea typeface="Arial"/>
              <a:cs typeface="Arial"/>
              <a:sym typeface="Arial"/>
            </a:endParaRPr>
          </a:p>
        </p:txBody>
      </p:sp>
      <p:sp>
        <p:nvSpPr>
          <p:cNvPr id="471" name="Google Shape;471;g1bcb0aa4885_1_451"/>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g1bcb0aa4885_1_451"/>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g1bcb0aa4885_1_451"/>
          <p:cNvSpPr txBox="1"/>
          <p:nvPr/>
        </p:nvSpPr>
        <p:spPr>
          <a:xfrm>
            <a:off x="3521375" y="4211675"/>
            <a:ext cx="13854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sp>
        <p:nvSpPr>
          <p:cNvPr id="474" name="Google Shape;474;g1bcb0aa4885_1_451"/>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1bcb0aa4885_1_451"/>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g1bcb0aa4885_1_451"/>
          <p:cNvSpPr txBox="1"/>
          <p:nvPr/>
        </p:nvSpPr>
        <p:spPr>
          <a:xfrm>
            <a:off x="2883550" y="3488175"/>
            <a:ext cx="26253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Bestaande standaarden</a:t>
            </a:r>
            <a:endParaRPr sz="1400" b="0" i="0" u="none" strike="noStrike" cap="none">
              <a:solidFill>
                <a:srgbClr val="000000"/>
              </a:solidFill>
              <a:latin typeface="Arial"/>
              <a:ea typeface="Arial"/>
              <a:cs typeface="Arial"/>
              <a:sym typeface="Arial"/>
            </a:endParaRPr>
          </a:p>
        </p:txBody>
      </p:sp>
      <p:sp>
        <p:nvSpPr>
          <p:cNvPr id="477" name="Google Shape;477;g1bcb0aa4885_1_451"/>
          <p:cNvSpPr txBox="1"/>
          <p:nvPr/>
        </p:nvSpPr>
        <p:spPr>
          <a:xfrm>
            <a:off x="2901425" y="2075263"/>
            <a:ext cx="2625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Semantische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Standaard</a:t>
            </a:r>
            <a:endParaRPr sz="1400" b="0" i="0" u="none" strike="noStrike" cap="none">
              <a:solidFill>
                <a:srgbClr val="000000"/>
              </a:solidFill>
              <a:latin typeface="Arial"/>
              <a:ea typeface="Arial"/>
              <a:cs typeface="Arial"/>
              <a:sym typeface="Arial"/>
            </a:endParaRPr>
          </a:p>
        </p:txBody>
      </p:sp>
      <p:sp>
        <p:nvSpPr>
          <p:cNvPr id="478" name="Google Shape;478;g1bcb0aa4885_1_451"/>
          <p:cNvSpPr/>
          <p:nvPr/>
        </p:nvSpPr>
        <p:spPr>
          <a:xfrm>
            <a:off x="5228150" y="3773750"/>
            <a:ext cx="16944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9" name="Google Shape;479;g1bcb0aa4885_1_451" descr="Afbeelding met schermafbeelding&#10;&#10;Beschrijving is gegenereerd met zeer hoge betrouwbaarheid"/>
          <p:cNvPicPr preferRelativeResize="0"/>
          <p:nvPr/>
        </p:nvPicPr>
        <p:blipFill rotWithShape="1">
          <a:blip r:embed="rId3">
            <a:alphaModFix/>
          </a:blip>
          <a:srcRect l="1016" t="2817" r="1142" b="3258"/>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480" name="Google Shape;480;g1bcb0aa4885_1_451"/>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1" name="Google Shape;481;g1bcb0aa4885_1_451"/>
          <p:cNvPicPr preferRelativeResize="0"/>
          <p:nvPr/>
        </p:nvPicPr>
        <p:blipFill rotWithShape="1">
          <a:blip r:embed="rId4">
            <a:alphaModFix/>
          </a:blip>
          <a:srcRect l="53582" t="830" r="1156" b="54986"/>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482" name="Google Shape;482;g1bcb0aa4885_1_451"/>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BE"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483" name="Google Shape;483;g1bcb0aa4885_1_451"/>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4" name="Google Shape;484;g1bcb0aa4885_1_451"/>
          <p:cNvPicPr preferRelativeResize="0"/>
          <p:nvPr/>
        </p:nvPicPr>
        <p:blipFill rotWithShape="1">
          <a:blip r:embed="rId5">
            <a:alphaModFix/>
          </a:blip>
          <a:srcRect t="20057" r="12973"/>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485" name="Google Shape;485;g1bcb0aa4885_1_451"/>
          <p:cNvSpPr txBox="1"/>
          <p:nvPr/>
        </p:nvSpPr>
        <p:spPr>
          <a:xfrm>
            <a:off x="2883550" y="2700425"/>
            <a:ext cx="26253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Feedbacksessies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grpSp>
        <p:nvGrpSpPr>
          <p:cNvPr id="490" name="Google Shape;490;g1bcb0aa4885_1_470"/>
          <p:cNvGrpSpPr/>
          <p:nvPr/>
        </p:nvGrpSpPr>
        <p:grpSpPr>
          <a:xfrm>
            <a:off x="2342197" y="1144005"/>
            <a:ext cx="4708658" cy="3620576"/>
            <a:chOff x="1458457" y="999024"/>
            <a:chExt cx="6930612" cy="5357467"/>
          </a:xfrm>
        </p:grpSpPr>
        <p:grpSp>
          <p:nvGrpSpPr>
            <p:cNvPr id="491" name="Google Shape;491;g1bcb0aa4885_1_470"/>
            <p:cNvGrpSpPr/>
            <p:nvPr/>
          </p:nvGrpSpPr>
          <p:grpSpPr>
            <a:xfrm>
              <a:off x="1919797" y="1046475"/>
              <a:ext cx="5712549" cy="844800"/>
              <a:chOff x="1347216" y="1298723"/>
              <a:chExt cx="5712549" cy="844800"/>
            </a:xfrm>
          </p:grpSpPr>
          <p:sp>
            <p:nvSpPr>
              <p:cNvPr id="492" name="Google Shape;492;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3" name="Google Shape;493;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Semantische</a:t>
                </a:r>
                <a:r>
                  <a:rPr lang="nl-BE" sz="18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grpSp>
          <p:nvGrpSpPr>
            <p:cNvPr id="494" name="Google Shape;494;g1bcb0aa4885_1_470"/>
            <p:cNvGrpSpPr/>
            <p:nvPr/>
          </p:nvGrpSpPr>
          <p:grpSpPr>
            <a:xfrm>
              <a:off x="1458457" y="999024"/>
              <a:ext cx="922591" cy="922591"/>
              <a:chOff x="5386104" y="4046311"/>
              <a:chExt cx="1511700" cy="1511700"/>
            </a:xfrm>
          </p:grpSpPr>
          <p:sp>
            <p:nvSpPr>
              <p:cNvPr id="495" name="Google Shape;495;g1bcb0aa4885_1_470"/>
              <p:cNvSpPr/>
              <p:nvPr/>
            </p:nvSpPr>
            <p:spPr>
              <a:xfrm>
                <a:off x="5386104" y="4046311"/>
                <a:ext cx="1511700" cy="15117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96" name="Google Shape;496;g1bcb0aa4885_1_470"/>
              <p:cNvPicPr preferRelativeResize="0"/>
              <p:nvPr/>
            </p:nvPicPr>
            <p:blipFill rotWithShape="1">
              <a:blip r:embed="rId3">
                <a:alphaModFix/>
              </a:blip>
              <a:srcRect/>
              <a:stretch/>
            </p:blipFill>
            <p:spPr>
              <a:xfrm>
                <a:off x="5666520" y="4326726"/>
                <a:ext cx="950976" cy="950976"/>
              </a:xfrm>
              <a:prstGeom prst="rect">
                <a:avLst/>
              </a:prstGeom>
              <a:noFill/>
              <a:ln>
                <a:noFill/>
              </a:ln>
            </p:spPr>
          </p:pic>
        </p:grpSp>
        <p:grpSp>
          <p:nvGrpSpPr>
            <p:cNvPr id="497" name="Google Shape;497;g1bcb0aa4885_1_470"/>
            <p:cNvGrpSpPr/>
            <p:nvPr/>
          </p:nvGrpSpPr>
          <p:grpSpPr>
            <a:xfrm>
              <a:off x="2381127" y="2145472"/>
              <a:ext cx="5712416" cy="845100"/>
              <a:chOff x="1347216" y="1298716"/>
              <a:chExt cx="5712416" cy="845100"/>
            </a:xfrm>
          </p:grpSpPr>
          <p:sp>
            <p:nvSpPr>
              <p:cNvPr id="498" name="Google Shape;498;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9" name="Google Shape;499;g1bcb0aa4885_1_470"/>
              <p:cNvSpPr txBox="1"/>
              <p:nvPr/>
            </p:nvSpPr>
            <p:spPr>
              <a:xfrm>
                <a:off x="1699832" y="1298716"/>
                <a:ext cx="5359800" cy="8451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Technische</a:t>
                </a:r>
                <a:r>
                  <a:rPr lang="nl-BE" sz="18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sp>
          <p:nvSpPr>
            <p:cNvPr id="500" name="Google Shape;500;g1bcb0aa4885_1_470"/>
            <p:cNvSpPr/>
            <p:nvPr/>
          </p:nvSpPr>
          <p:spPr>
            <a:xfrm>
              <a:off x="7466269" y="2106620"/>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01" name="Google Shape;501;g1bcb0aa4885_1_470"/>
            <p:cNvPicPr preferRelativeResize="0"/>
            <p:nvPr/>
          </p:nvPicPr>
          <p:blipFill rotWithShape="1">
            <a:blip r:embed="rId4">
              <a:alphaModFix/>
            </a:blip>
            <a:srcRect/>
            <a:stretch/>
          </p:blipFill>
          <p:spPr>
            <a:xfrm>
              <a:off x="7672673" y="2313024"/>
              <a:ext cx="509849" cy="509849"/>
            </a:xfrm>
            <a:prstGeom prst="rect">
              <a:avLst/>
            </a:prstGeom>
            <a:noFill/>
            <a:ln>
              <a:noFill/>
            </a:ln>
          </p:spPr>
        </p:pic>
        <p:grpSp>
          <p:nvGrpSpPr>
            <p:cNvPr id="502" name="Google Shape;502;g1bcb0aa4885_1_470"/>
            <p:cNvGrpSpPr/>
            <p:nvPr/>
          </p:nvGrpSpPr>
          <p:grpSpPr>
            <a:xfrm>
              <a:off x="1919797" y="3283126"/>
              <a:ext cx="5712549" cy="844800"/>
              <a:chOff x="1347216" y="1298723"/>
              <a:chExt cx="5712549" cy="844800"/>
            </a:xfrm>
          </p:grpSpPr>
          <p:sp>
            <p:nvSpPr>
              <p:cNvPr id="503" name="Google Shape;503;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4" name="Google Shape;504;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Tools</a:t>
                </a:r>
                <a:endParaRPr sz="1400" b="0" i="0" u="none" strike="noStrike" cap="none">
                  <a:solidFill>
                    <a:srgbClr val="000000"/>
                  </a:solidFill>
                  <a:latin typeface="Arial"/>
                  <a:ea typeface="Arial"/>
                  <a:cs typeface="Arial"/>
                  <a:sym typeface="Arial"/>
                </a:endParaRPr>
              </a:p>
            </p:txBody>
          </p:sp>
        </p:grpSp>
        <p:sp>
          <p:nvSpPr>
            <p:cNvPr id="505" name="Google Shape;505;g1bcb0aa4885_1_470"/>
            <p:cNvSpPr/>
            <p:nvPr/>
          </p:nvSpPr>
          <p:spPr>
            <a:xfrm>
              <a:off x="1458468" y="3235683"/>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06" name="Google Shape;506;g1bcb0aa4885_1_470"/>
            <p:cNvGrpSpPr/>
            <p:nvPr/>
          </p:nvGrpSpPr>
          <p:grpSpPr>
            <a:xfrm>
              <a:off x="2381127" y="4382130"/>
              <a:ext cx="5712549" cy="844800"/>
              <a:chOff x="1347216" y="1298723"/>
              <a:chExt cx="5712549" cy="844800"/>
            </a:xfrm>
          </p:grpSpPr>
          <p:sp>
            <p:nvSpPr>
              <p:cNvPr id="507" name="Google Shape;507;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8" name="Google Shape;508;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Support &amp; Governance</a:t>
                </a:r>
                <a:endParaRPr sz="1800" b="0" i="0" u="none" strike="noStrike" cap="none">
                  <a:solidFill>
                    <a:srgbClr val="000000"/>
                  </a:solidFill>
                  <a:latin typeface="Arial"/>
                  <a:ea typeface="Arial"/>
                  <a:cs typeface="Arial"/>
                  <a:sym typeface="Arial"/>
                </a:endParaRPr>
              </a:p>
            </p:txBody>
          </p:sp>
        </p:grpSp>
        <p:sp>
          <p:nvSpPr>
            <p:cNvPr id="509" name="Google Shape;509;g1bcb0aa4885_1_470"/>
            <p:cNvSpPr/>
            <p:nvPr/>
          </p:nvSpPr>
          <p:spPr>
            <a:xfrm>
              <a:off x="7466269" y="434327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10" name="Google Shape;510;g1bcb0aa4885_1_470"/>
            <p:cNvGrpSpPr/>
            <p:nvPr/>
          </p:nvGrpSpPr>
          <p:grpSpPr>
            <a:xfrm>
              <a:off x="1960271" y="5481134"/>
              <a:ext cx="5712549" cy="844800"/>
              <a:chOff x="1347216" y="1298723"/>
              <a:chExt cx="5712549" cy="844800"/>
            </a:xfrm>
          </p:grpSpPr>
          <p:sp>
            <p:nvSpPr>
              <p:cNvPr id="511" name="Google Shape;511;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2" name="Google Shape;512;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grpSp>
        <p:sp>
          <p:nvSpPr>
            <p:cNvPr id="513" name="Google Shape;513;g1bcb0aa4885_1_470"/>
            <p:cNvSpPr/>
            <p:nvPr/>
          </p:nvSpPr>
          <p:spPr>
            <a:xfrm>
              <a:off x="1498942" y="543369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14" name="Google Shape;514;g1bcb0aa4885_1_470"/>
            <p:cNvPicPr preferRelativeResize="0"/>
            <p:nvPr/>
          </p:nvPicPr>
          <p:blipFill rotWithShape="1">
            <a:blip r:embed="rId5">
              <a:alphaModFix/>
            </a:blip>
            <a:srcRect/>
            <a:stretch/>
          </p:blipFill>
          <p:spPr>
            <a:xfrm>
              <a:off x="1631703" y="3415404"/>
              <a:ext cx="580382" cy="580382"/>
            </a:xfrm>
            <a:prstGeom prst="rect">
              <a:avLst/>
            </a:prstGeom>
            <a:noFill/>
            <a:ln>
              <a:noFill/>
            </a:ln>
          </p:spPr>
        </p:pic>
        <p:pic>
          <p:nvPicPr>
            <p:cNvPr id="515" name="Google Shape;515;g1bcb0aa4885_1_470"/>
            <p:cNvPicPr preferRelativeResize="0"/>
            <p:nvPr/>
          </p:nvPicPr>
          <p:blipFill rotWithShape="1">
            <a:blip r:embed="rId6">
              <a:alphaModFix/>
            </a:blip>
            <a:srcRect/>
            <a:stretch/>
          </p:blipFill>
          <p:spPr>
            <a:xfrm>
              <a:off x="7644864" y="4468760"/>
              <a:ext cx="567040" cy="567040"/>
            </a:xfrm>
            <a:prstGeom prst="rect">
              <a:avLst/>
            </a:prstGeom>
            <a:noFill/>
            <a:ln>
              <a:noFill/>
            </a:ln>
          </p:spPr>
        </p:pic>
        <p:pic>
          <p:nvPicPr>
            <p:cNvPr id="516" name="Google Shape;516;g1bcb0aa4885_1_470"/>
            <p:cNvPicPr preferRelativeResize="0"/>
            <p:nvPr/>
          </p:nvPicPr>
          <p:blipFill rotWithShape="1">
            <a:blip r:embed="rId7">
              <a:alphaModFix/>
            </a:blip>
            <a:srcRect/>
            <a:stretch/>
          </p:blipFill>
          <p:spPr>
            <a:xfrm>
              <a:off x="1719028" y="5638800"/>
              <a:ext cx="500291" cy="500291"/>
            </a:xfrm>
            <a:prstGeom prst="rect">
              <a:avLst/>
            </a:prstGeom>
            <a:noFill/>
            <a:ln>
              <a:noFill/>
            </a:ln>
          </p:spPr>
        </p:pic>
      </p:grpSp>
      <p:sp>
        <p:nvSpPr>
          <p:cNvPr id="517" name="Google Shape;517;g1bcb0aa4885_1_470"/>
          <p:cNvSpPr/>
          <p:nvPr/>
        </p:nvSpPr>
        <p:spPr>
          <a:xfrm>
            <a:off x="3048575" y="1253350"/>
            <a:ext cx="32958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Semantische</a:t>
            </a:r>
            <a:r>
              <a:rPr lang="nl-BE" sz="1800" b="0" i="0" u="none" strike="noStrike" cap="none">
                <a:solidFill>
                  <a:srgbClr val="000000"/>
                </a:solidFill>
                <a:latin typeface="Arial"/>
                <a:ea typeface="Arial"/>
                <a:cs typeface="Arial"/>
                <a:sym typeface="Arial"/>
              </a:rPr>
              <a:t> interoperabiliteit</a:t>
            </a:r>
            <a:endParaRPr sz="1800" b="0" i="0" u="none" strike="noStrike" cap="none">
              <a:solidFill>
                <a:srgbClr val="000000"/>
              </a:solidFill>
              <a:latin typeface="Arial"/>
              <a:ea typeface="Arial"/>
              <a:cs typeface="Arial"/>
              <a:sym typeface="Arial"/>
            </a:endParaRPr>
          </a:p>
        </p:txBody>
      </p:sp>
      <p:sp>
        <p:nvSpPr>
          <p:cNvPr id="518" name="Google Shape;518;g1bcb0aa4885_1_470"/>
          <p:cNvSpPr/>
          <p:nvPr/>
        </p:nvSpPr>
        <p:spPr>
          <a:xfrm>
            <a:off x="3087900" y="201327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Technische </a:t>
            </a:r>
            <a:r>
              <a:rPr lang="nl-BE" sz="1800" b="0" i="0" u="none" strike="noStrike" cap="none">
                <a:solidFill>
                  <a:srgbClr val="000000"/>
                </a:solidFill>
                <a:latin typeface="Arial"/>
                <a:ea typeface="Arial"/>
                <a:cs typeface="Arial"/>
                <a:sym typeface="Arial"/>
              </a:rPr>
              <a:t>interoperabiliteit</a:t>
            </a:r>
            <a:endParaRPr sz="1800" b="0" i="0" u="none" strike="noStrike" cap="none">
              <a:solidFill>
                <a:srgbClr val="000000"/>
              </a:solidFill>
              <a:latin typeface="Arial"/>
              <a:ea typeface="Arial"/>
              <a:cs typeface="Arial"/>
              <a:sym typeface="Arial"/>
            </a:endParaRPr>
          </a:p>
        </p:txBody>
      </p:sp>
      <p:sp>
        <p:nvSpPr>
          <p:cNvPr id="519" name="Google Shape;519;g1bcb0aa4885_1_470"/>
          <p:cNvSpPr/>
          <p:nvPr/>
        </p:nvSpPr>
        <p:spPr>
          <a:xfrm>
            <a:off x="3076200" y="2773200"/>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Hulpmiddelen</a:t>
            </a:r>
            <a:endParaRPr sz="1800" b="0" i="0" u="none" strike="noStrike" cap="none">
              <a:solidFill>
                <a:srgbClr val="000000"/>
              </a:solidFill>
              <a:latin typeface="Arial"/>
              <a:ea typeface="Arial"/>
              <a:cs typeface="Arial"/>
              <a:sym typeface="Arial"/>
            </a:endParaRPr>
          </a:p>
        </p:txBody>
      </p:sp>
      <p:sp>
        <p:nvSpPr>
          <p:cNvPr id="520" name="Google Shape;520;g1bcb0aa4885_1_470"/>
          <p:cNvSpPr/>
          <p:nvPr/>
        </p:nvSpPr>
        <p:spPr>
          <a:xfrm>
            <a:off x="3078725" y="350157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Ondersteuning &amp; Bestuur</a:t>
            </a:r>
            <a:endParaRPr sz="1800" b="0" i="0" u="none" strike="noStrike" cap="none">
              <a:solidFill>
                <a:srgbClr val="000000"/>
              </a:solidFill>
              <a:latin typeface="Arial"/>
              <a:ea typeface="Arial"/>
              <a:cs typeface="Arial"/>
              <a:sym typeface="Arial"/>
            </a:endParaRPr>
          </a:p>
        </p:txBody>
      </p:sp>
      <p:sp>
        <p:nvSpPr>
          <p:cNvPr id="521" name="Google Shape;521;g1bcb0aa4885_1_470"/>
          <p:cNvSpPr/>
          <p:nvPr/>
        </p:nvSpPr>
        <p:spPr>
          <a:xfrm>
            <a:off x="3078725" y="426342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Use cases</a:t>
            </a:r>
            <a:endParaRPr sz="1800" b="0" i="0" u="none" strike="noStrike" cap="none">
              <a:solidFill>
                <a:srgbClr val="000000"/>
              </a:solidFill>
              <a:latin typeface="Arial"/>
              <a:ea typeface="Arial"/>
              <a:cs typeface="Arial"/>
              <a:sym typeface="Arial"/>
            </a:endParaRPr>
          </a:p>
        </p:txBody>
      </p:sp>
      <p:sp>
        <p:nvSpPr>
          <p:cNvPr id="522" name="Google Shape;522;g1bcb0aa4885_1_470"/>
          <p:cNvSpPr txBox="1"/>
          <p:nvPr/>
        </p:nvSpPr>
        <p:spPr>
          <a:xfrm>
            <a:off x="628651" y="273850"/>
            <a:ext cx="25593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OSLO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fba70e22ce_0_1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gfba70e22ce_0_1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gfba70e22ce_0_1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UML</a:t>
            </a:r>
            <a:endParaRPr sz="37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Unified Modeling Language</a:t>
            </a:r>
            <a:endParaRPr sz="3200" b="1" i="0" u="none" strike="noStrike" cap="none">
              <a:solidFill>
                <a:srgbClr val="000000"/>
              </a:solidFill>
              <a:latin typeface="Arial"/>
              <a:ea typeface="Arial"/>
              <a:cs typeface="Arial"/>
              <a:sym typeface="Arial"/>
            </a:endParaRPr>
          </a:p>
        </p:txBody>
      </p:sp>
      <p:pic>
        <p:nvPicPr>
          <p:cNvPr id="586" name="Google Shape;586;gfba70e22ce_0_15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20"/>
          <p:cNvPicPr preferRelativeResize="0"/>
          <p:nvPr/>
        </p:nvPicPr>
        <p:blipFill rotWithShape="1">
          <a:blip r:embed="rId3">
            <a:alphaModFix/>
          </a:blip>
          <a:srcRect l="953" t="1837" r="687" b="22224"/>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
        <p:nvSpPr>
          <p:cNvPr id="592" name="Google Shape;592;p20"/>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Voorbeeld: OSLO Persoon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Praktische afspraken</a:t>
            </a:r>
            <a:endParaRPr sz="1400" b="0" i="0" u="none" strike="noStrike" cap="none">
              <a:solidFill>
                <a:srgbClr val="000000"/>
              </a:solidFill>
              <a:latin typeface="Arial"/>
              <a:ea typeface="Arial"/>
              <a:cs typeface="Arial"/>
              <a:sym typeface="Arial"/>
            </a:endParaRPr>
          </a:p>
        </p:txBody>
      </p:sp>
      <p:sp>
        <p:nvSpPr>
          <p:cNvPr id="362" name="Google Shape;362;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Geluid van het publiek is standaard </a:t>
            </a:r>
            <a:r>
              <a:rPr lang="nl-BE" sz="1600" b="1" i="0" u="none" strike="noStrike" cap="none">
                <a:solidFill>
                  <a:srgbClr val="373636"/>
                </a:solidFill>
                <a:latin typeface="Arial"/>
                <a:ea typeface="Arial"/>
                <a:cs typeface="Arial"/>
                <a:sym typeface="Arial"/>
              </a:rPr>
              <a:t>gedempt</a:t>
            </a:r>
            <a:r>
              <a:rPr lang="nl-BE" sz="1600" b="0" i="0" u="none" strike="noStrike" cap="none">
                <a:solidFill>
                  <a:srgbClr val="37363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67" name="Google Shape;367;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Vragen, opmerkingen en voorstellen kunnen via de chatfunctie meegedeeld worden. Interactie wordt aangemoedigd!</a:t>
            </a:r>
            <a:endParaRPr sz="1400" b="0" i="0" u="none" strike="noStrike" cap="none">
              <a:solidFill>
                <a:srgbClr val="FFFFFF"/>
              </a:solidFill>
              <a:latin typeface="Arial"/>
              <a:ea typeface="Arial"/>
              <a:cs typeface="Arial"/>
              <a:sym typeface="Arial"/>
            </a:endParaRPr>
          </a:p>
        </p:txBody>
      </p:sp>
      <p:sp>
        <p:nvSpPr>
          <p:cNvPr id="368" name="Google Shape;368;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Gebruik het </a:t>
            </a:r>
            <a:r>
              <a:rPr lang="nl-BE" sz="1800" b="1" i="0" u="none" strike="noStrike" cap="none">
                <a:solidFill>
                  <a:srgbClr val="FFFFFF"/>
                </a:solidFill>
                <a:latin typeface="Arial"/>
                <a:ea typeface="Arial"/>
                <a:cs typeface="Arial"/>
                <a:sym typeface="Arial"/>
              </a:rPr>
              <a:t>handje</a:t>
            </a:r>
            <a:r>
              <a:rPr lang="nl-BE" sz="1800" b="0" i="0" u="none" strike="noStrike" cap="none">
                <a:solidFill>
                  <a:srgbClr val="FFFFFF"/>
                </a:solidFill>
                <a:latin typeface="Arial"/>
                <a:ea typeface="Arial"/>
                <a:cs typeface="Arial"/>
                <a:sym typeface="Arial"/>
              </a:rPr>
              <a:t> als je iets wilt zeggen. Interactie wordt aangemoedigd!</a:t>
            </a:r>
            <a:endParaRPr sz="1600" b="0" i="0" u="none" strike="noStrike" cap="none">
              <a:solidFill>
                <a:srgbClr val="FFFFFF"/>
              </a:solidFill>
              <a:latin typeface="Arial"/>
              <a:ea typeface="Arial"/>
              <a:cs typeface="Arial"/>
              <a:sym typeface="Arial"/>
            </a:endParaRPr>
          </a:p>
        </p:txBody>
      </p:sp>
      <p:sp>
        <p:nvSpPr>
          <p:cNvPr id="369" name="Google Shape;369;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ja/nee vragen</a:t>
            </a:r>
            <a:r>
              <a:rPr lang="nl-BE" sz="1600" b="0" i="0" u="none" strike="noStrike" cap="none">
                <a:solidFill>
                  <a:srgbClr val="373636"/>
                </a:solidFill>
                <a:latin typeface="Arial"/>
                <a:ea typeface="Arial"/>
                <a:cs typeface="Arial"/>
                <a:sym typeface="Arial"/>
              </a:rPr>
              <a:t> kunnen beantwoord worden via de chat:</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Akkoord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Niet akkoord =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Onverschillig = 0</a:t>
            </a:r>
            <a:endParaRPr sz="1600" b="0" i="0" u="none" strike="noStrike" cap="none">
              <a:solidFill>
                <a:srgbClr val="373636"/>
              </a:solidFill>
              <a:latin typeface="Arial"/>
              <a:ea typeface="Arial"/>
              <a:cs typeface="Arial"/>
              <a:sym typeface="Arial"/>
            </a:endParaRPr>
          </a:p>
        </p:txBody>
      </p:sp>
      <p:sp>
        <p:nvSpPr>
          <p:cNvPr id="370" name="Google Shape;370;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72" name="Google Shape;372;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373" name="Google Shape;373;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374" name="Google Shape;374;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Basisconcepten UML</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853775" y="1194625"/>
            <a:ext cx="5841600" cy="3218100"/>
          </a:xfrm>
          <a:prstGeom prst="rect">
            <a:avLst/>
          </a:prstGeom>
          <a:noFill/>
          <a:ln>
            <a:noFill/>
          </a:ln>
        </p:spPr>
        <p:txBody>
          <a:bodyPr spcFirstLastPara="1" wrap="square" lIns="91425" tIns="45700" rIns="91425" bIns="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Use Case: </a:t>
            </a:r>
            <a:r>
              <a:rPr lang="nl-BE" sz="1400" b="0" i="0" u="sng" strike="noStrike" cap="none">
                <a:solidFill>
                  <a:srgbClr val="000000"/>
                </a:solidFill>
                <a:latin typeface="Arial"/>
                <a:ea typeface="Arial"/>
                <a:cs typeface="Arial"/>
                <a:sym typeface="Arial"/>
              </a:rPr>
              <a:t>Adoptie van een dier uit het asiel door een persoon.</a:t>
            </a:r>
            <a:endParaRPr sz="1400" b="0" i="0" u="sng"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Concepten</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Relaties</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Associatie</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Generalisatie</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Attributen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4274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17"/>
          <p:cNvGrpSpPr/>
          <p:nvPr/>
        </p:nvGrpSpPr>
        <p:grpSpPr>
          <a:xfrm>
            <a:off x="1500425" y="1244963"/>
            <a:ext cx="1863000" cy="866400"/>
            <a:chOff x="1500425" y="1244963"/>
            <a:chExt cx="1863000" cy="866400"/>
          </a:xfrm>
        </p:grpSpPr>
        <p:sp>
          <p:nvSpPr>
            <p:cNvPr id="604" name="Google Shape;604;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05" name="Google Shape;605;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06" name="Google Shape;606;p17"/>
          <p:cNvGrpSpPr/>
          <p:nvPr/>
        </p:nvGrpSpPr>
        <p:grpSpPr>
          <a:xfrm>
            <a:off x="5552475" y="1244963"/>
            <a:ext cx="1863000" cy="866400"/>
            <a:chOff x="1500425" y="1244963"/>
            <a:chExt cx="1863000" cy="866400"/>
          </a:xfrm>
        </p:grpSpPr>
        <p:sp>
          <p:nvSpPr>
            <p:cNvPr id="607" name="Google Shape;607;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08" name="Google Shape;608;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09" name="Google Shape;609;p17"/>
          <p:cNvGrpSpPr/>
          <p:nvPr/>
        </p:nvGrpSpPr>
        <p:grpSpPr>
          <a:xfrm>
            <a:off x="1500425" y="3519088"/>
            <a:ext cx="1863000" cy="866400"/>
            <a:chOff x="1500425" y="1244963"/>
            <a:chExt cx="1863000" cy="866400"/>
          </a:xfrm>
        </p:grpSpPr>
        <p:sp>
          <p:nvSpPr>
            <p:cNvPr id="610" name="Google Shape;610;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1" name="Google Shape;611;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12" name="Google Shape;612;p17"/>
          <p:cNvGrpSpPr/>
          <p:nvPr/>
        </p:nvGrpSpPr>
        <p:grpSpPr>
          <a:xfrm>
            <a:off x="5552475" y="3519088"/>
            <a:ext cx="1863000" cy="866400"/>
            <a:chOff x="1500425" y="1244963"/>
            <a:chExt cx="1863000" cy="866400"/>
          </a:xfrm>
        </p:grpSpPr>
        <p:sp>
          <p:nvSpPr>
            <p:cNvPr id="613" name="Google Shape;613;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4" name="Google Shape;614;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15" name="Google Shape;615;p1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Concepten of Klassen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cxnSp>
        <p:nvCxnSpPr>
          <p:cNvPr id="620" name="Google Shape;620;p18"/>
          <p:cNvCxnSpPr>
            <a:stCxn id="621" idx="3"/>
            <a:endCxn id="622"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623" name="Google Shape;623;p18"/>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624" name="Google Shape;624;p18"/>
          <p:cNvCxnSpPr>
            <a:stCxn id="625" idx="2"/>
            <a:endCxn id="626"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sp>
        <p:nvSpPr>
          <p:cNvPr id="627" name="Google Shape;627;p18"/>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628" name="Google Shape;628;p18"/>
          <p:cNvCxnSpPr>
            <a:stCxn id="625" idx="3"/>
            <a:endCxn id="629"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630" name="Google Shape;630;p18"/>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31" name="Google Shape;631;p18"/>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32" name="Google Shape;632;p18"/>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633" name="Google Shape;633;p18"/>
          <p:cNvCxnSpPr>
            <a:stCxn id="634" idx="0"/>
            <a:endCxn id="629"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635" name="Google Shape;635;p18"/>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636" name="Google Shape;636;p18"/>
          <p:cNvSpPr txBox="1"/>
          <p:nvPr/>
        </p:nvSpPr>
        <p:spPr>
          <a:xfrm rot="2018149">
            <a:off x="3868989" y="2592275"/>
            <a:ext cx="1405999"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637" name="Google Shape;637;p18"/>
          <p:cNvGrpSpPr/>
          <p:nvPr/>
        </p:nvGrpSpPr>
        <p:grpSpPr>
          <a:xfrm>
            <a:off x="1500425" y="1244963"/>
            <a:ext cx="1863000" cy="866400"/>
            <a:chOff x="1500425" y="1244963"/>
            <a:chExt cx="1863000" cy="866400"/>
          </a:xfrm>
        </p:grpSpPr>
        <p:sp>
          <p:nvSpPr>
            <p:cNvPr id="625" name="Google Shape;625;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38" name="Google Shape;638;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39" name="Google Shape;639;p18"/>
          <p:cNvGrpSpPr/>
          <p:nvPr/>
        </p:nvGrpSpPr>
        <p:grpSpPr>
          <a:xfrm>
            <a:off x="5552075" y="1244963"/>
            <a:ext cx="1863000" cy="866400"/>
            <a:chOff x="1500425" y="1244963"/>
            <a:chExt cx="1863000" cy="866400"/>
          </a:xfrm>
        </p:grpSpPr>
        <p:sp>
          <p:nvSpPr>
            <p:cNvPr id="629" name="Google Shape;629;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40" name="Google Shape;640;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41" name="Google Shape;641;p18"/>
          <p:cNvGrpSpPr/>
          <p:nvPr/>
        </p:nvGrpSpPr>
        <p:grpSpPr>
          <a:xfrm>
            <a:off x="1500425" y="3519088"/>
            <a:ext cx="1863000" cy="866400"/>
            <a:chOff x="1500425" y="1244963"/>
            <a:chExt cx="1863000" cy="866400"/>
          </a:xfrm>
        </p:grpSpPr>
        <p:sp>
          <p:nvSpPr>
            <p:cNvPr id="621" name="Google Shape;621;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26" name="Google Shape;626;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42" name="Google Shape;642;p18"/>
          <p:cNvGrpSpPr/>
          <p:nvPr/>
        </p:nvGrpSpPr>
        <p:grpSpPr>
          <a:xfrm>
            <a:off x="5552475" y="3519088"/>
            <a:ext cx="1863000" cy="866400"/>
            <a:chOff x="1500425" y="1244963"/>
            <a:chExt cx="1863000" cy="866400"/>
          </a:xfrm>
        </p:grpSpPr>
        <p:sp>
          <p:nvSpPr>
            <p:cNvPr id="622" name="Google Shape;622;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34" name="Google Shape;634;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43" name="Google Shape;643;p18"/>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Associatie</a:t>
            </a:r>
            <a:endParaRPr sz="3200" b="1" i="0" u="none" strike="noStrike" cap="none">
              <a:solidFill>
                <a:srgbClr val="000000"/>
              </a:solidFill>
              <a:latin typeface="Arial"/>
              <a:ea typeface="Arial"/>
              <a:cs typeface="Arial"/>
              <a:sym typeface="Arial"/>
            </a:endParaRPr>
          </a:p>
        </p:txBody>
      </p:sp>
      <p:cxnSp>
        <p:nvCxnSpPr>
          <p:cNvPr id="644" name="Google Shape;644;p18"/>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1024a3aea71_0_0"/>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50" name="Google Shape;650;g1024a3aea71_0_0"/>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Generalisatie</a:t>
            </a:r>
            <a:endParaRPr sz="3200" b="1" i="0" u="none" strike="noStrike" cap="none">
              <a:solidFill>
                <a:srgbClr val="000000"/>
              </a:solidFill>
              <a:latin typeface="Arial"/>
              <a:ea typeface="Arial"/>
              <a:cs typeface="Arial"/>
              <a:sym typeface="Arial"/>
            </a:endParaRPr>
          </a:p>
        </p:txBody>
      </p:sp>
      <p:grpSp>
        <p:nvGrpSpPr>
          <p:cNvPr id="651" name="Google Shape;651;g1024a3aea71_0_0"/>
          <p:cNvGrpSpPr/>
          <p:nvPr/>
        </p:nvGrpSpPr>
        <p:grpSpPr>
          <a:xfrm>
            <a:off x="3292775" y="1619638"/>
            <a:ext cx="1863000" cy="866400"/>
            <a:chOff x="1500425" y="1244963"/>
            <a:chExt cx="1863000" cy="866400"/>
          </a:xfrm>
        </p:grpSpPr>
        <p:sp>
          <p:nvSpPr>
            <p:cNvPr id="652" name="Google Shape;652;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3" name="Google Shape;653;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sp>
        <p:nvSpPr>
          <p:cNvPr id="654" name="Google Shape;654;g1024a3aea71_0_0"/>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55" name="Google Shape;655;g1024a3aea71_0_0"/>
          <p:cNvGrpSpPr/>
          <p:nvPr/>
        </p:nvGrpSpPr>
        <p:grpSpPr>
          <a:xfrm>
            <a:off x="2327400" y="3410913"/>
            <a:ext cx="1863000" cy="866400"/>
            <a:chOff x="1500425" y="1244963"/>
            <a:chExt cx="1863000" cy="866400"/>
          </a:xfrm>
        </p:grpSpPr>
        <p:sp>
          <p:nvSpPr>
            <p:cNvPr id="656" name="Google Shape;656;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7" name="Google Shape;657;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Hond</a:t>
              </a:r>
              <a:endParaRPr sz="1000" b="0" i="0" u="none" strike="noStrike" cap="none">
                <a:solidFill>
                  <a:srgbClr val="FFFFFF"/>
                </a:solidFill>
                <a:latin typeface="Arial"/>
                <a:ea typeface="Arial"/>
                <a:cs typeface="Arial"/>
                <a:sym typeface="Arial"/>
              </a:endParaRPr>
            </a:p>
          </p:txBody>
        </p:sp>
      </p:grpSp>
      <p:sp>
        <p:nvSpPr>
          <p:cNvPr id="658" name="Google Shape;658;g1024a3aea71_0_0"/>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59" name="Google Shape;659;g1024a3aea71_0_0"/>
          <p:cNvGrpSpPr/>
          <p:nvPr/>
        </p:nvGrpSpPr>
        <p:grpSpPr>
          <a:xfrm>
            <a:off x="4291025" y="3410925"/>
            <a:ext cx="1863000" cy="866400"/>
            <a:chOff x="1500425" y="1244963"/>
            <a:chExt cx="1863000" cy="866400"/>
          </a:xfrm>
        </p:grpSpPr>
        <p:sp>
          <p:nvSpPr>
            <p:cNvPr id="660" name="Google Shape;660;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61" name="Google Shape;661;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Kat</a:t>
              </a:r>
              <a:endParaRPr sz="1000" b="0" i="0" u="none" strike="noStrike" cap="none">
                <a:solidFill>
                  <a:srgbClr val="FFFFFF"/>
                </a:solidFill>
                <a:latin typeface="Arial"/>
                <a:ea typeface="Arial"/>
                <a:cs typeface="Arial"/>
                <a:sym typeface="Arial"/>
              </a:endParaRPr>
            </a:p>
          </p:txBody>
        </p:sp>
      </p:grpSp>
      <p:cxnSp>
        <p:nvCxnSpPr>
          <p:cNvPr id="662" name="Google Shape;662;g1024a3aea71_0_0"/>
          <p:cNvCxnSpPr>
            <a:stCxn id="657" idx="0"/>
            <a:endCxn id="652"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sm" len="sm"/>
            <a:tailEnd type="triangle" w="med" len="med"/>
          </a:ln>
        </p:spPr>
      </p:cxnSp>
      <p:cxnSp>
        <p:nvCxnSpPr>
          <p:cNvPr id="663" name="Google Shape;663;g1024a3aea71_0_0"/>
          <p:cNvCxnSpPr>
            <a:stCxn id="661" idx="0"/>
            <a:endCxn id="652"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sm" len="sm"/>
            <a:tailEnd type="triangle" w="med" len="med"/>
          </a:ln>
        </p:spPr>
      </p:cxnSp>
      <p:cxnSp>
        <p:nvCxnSpPr>
          <p:cNvPr id="664" name="Google Shape;664;g1024a3aea71_0_0"/>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triangle" w="med" len="med"/>
          </a:ln>
        </p:spPr>
      </p:cxnSp>
      <p:sp>
        <p:nvSpPr>
          <p:cNvPr id="665" name="Google Shape;665;g1024a3aea71_0_0"/>
          <p:cNvSpPr txBox="1"/>
          <p:nvPr/>
        </p:nvSpPr>
        <p:spPr>
          <a:xfrm>
            <a:off x="5613600" y="2708173"/>
            <a:ext cx="2480100" cy="480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nl-BE" sz="2200" b="0" i="0" u="none" strike="noStrike" cap="none">
                <a:solidFill>
                  <a:srgbClr val="000000"/>
                </a:solidFill>
                <a:latin typeface="Proxima Nova"/>
                <a:ea typeface="Proxima Nova"/>
                <a:cs typeface="Proxima Nova"/>
                <a:sym typeface="Proxima Nova"/>
              </a:rPr>
              <a:t>Overerving</a:t>
            </a:r>
            <a:endParaRPr sz="22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cxnSp>
        <p:nvCxnSpPr>
          <p:cNvPr id="721" name="Google Shape;721;g10266876ac1_0_1"/>
          <p:cNvCxnSpPr>
            <a:stCxn id="722" idx="3"/>
            <a:endCxn id="723" idx="1"/>
          </p:cNvCxnSpPr>
          <p:nvPr/>
        </p:nvCxnSpPr>
        <p:spPr>
          <a:xfrm>
            <a:off x="3363425" y="4219905"/>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724" name="Google Shape;724;g10266876ac1_0_1"/>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725" name="Google Shape;725;g10266876ac1_0_1"/>
          <p:cNvCxnSpPr>
            <a:stCxn id="726" idx="2"/>
            <a:endCxn id="727" idx="0"/>
          </p:cNvCxnSpPr>
          <p:nvPr/>
        </p:nvCxnSpPr>
        <p:spPr>
          <a:xfrm>
            <a:off x="2431925" y="2294679"/>
            <a:ext cx="0" cy="1224300"/>
          </a:xfrm>
          <a:prstGeom prst="straightConnector1">
            <a:avLst/>
          </a:prstGeom>
          <a:noFill/>
          <a:ln w="9525" cap="flat" cmpd="sng">
            <a:solidFill>
              <a:schemeClr val="accent2"/>
            </a:solidFill>
            <a:prstDash val="solid"/>
            <a:miter lim="800000"/>
            <a:headEnd type="none" w="sm" len="sm"/>
            <a:tailEnd type="none" w="sm" len="sm"/>
          </a:ln>
        </p:spPr>
      </p:cxnSp>
      <p:sp>
        <p:nvSpPr>
          <p:cNvPr id="728" name="Google Shape;728;g10266876ac1_0_1"/>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729" name="Google Shape;729;g10266876ac1_0_1"/>
          <p:cNvCxnSpPr>
            <a:stCxn id="726" idx="3"/>
            <a:endCxn id="730" idx="1"/>
          </p:cNvCxnSpPr>
          <p:nvPr/>
        </p:nvCxnSpPr>
        <p:spPr>
          <a:xfrm>
            <a:off x="3363425" y="1927029"/>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731" name="Google Shape;731;g10266876ac1_0_1"/>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732" name="Google Shape;732;g10266876ac1_0_1"/>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733" name="Google Shape;733;g10266876ac1_0_1"/>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734" name="Google Shape;734;g10266876ac1_0_1"/>
          <p:cNvCxnSpPr>
            <a:stCxn id="735" idx="0"/>
            <a:endCxn id="730" idx="2"/>
          </p:cNvCxnSpPr>
          <p:nvPr/>
        </p:nvCxnSpPr>
        <p:spPr>
          <a:xfrm rot="10800000">
            <a:off x="6483675" y="2294788"/>
            <a:ext cx="300" cy="1224300"/>
          </a:xfrm>
          <a:prstGeom prst="straightConnector1">
            <a:avLst/>
          </a:prstGeom>
          <a:noFill/>
          <a:ln w="9525" cap="flat" cmpd="sng">
            <a:solidFill>
              <a:schemeClr val="accent2"/>
            </a:solidFill>
            <a:prstDash val="solid"/>
            <a:miter lim="800000"/>
            <a:headEnd type="none" w="sm" len="sm"/>
            <a:tailEnd type="none" w="sm" len="sm"/>
          </a:ln>
        </p:spPr>
      </p:cxnSp>
      <p:cxnSp>
        <p:nvCxnSpPr>
          <p:cNvPr id="736" name="Google Shape;736;g10266876ac1_0_1"/>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737" name="Google Shape;737;g10266876ac1_0_1"/>
          <p:cNvSpPr txBox="1"/>
          <p:nvPr/>
        </p:nvSpPr>
        <p:spPr>
          <a:xfrm rot="2017538">
            <a:off x="3869048" y="2592151"/>
            <a:ext cx="1405833"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738" name="Google Shape;738;g10266876ac1_0_1"/>
          <p:cNvGrpSpPr/>
          <p:nvPr/>
        </p:nvGrpSpPr>
        <p:grpSpPr>
          <a:xfrm>
            <a:off x="1500425" y="1244963"/>
            <a:ext cx="1863000" cy="1049716"/>
            <a:chOff x="1500425" y="1244963"/>
            <a:chExt cx="1863000" cy="1049716"/>
          </a:xfrm>
        </p:grpSpPr>
        <p:sp>
          <p:nvSpPr>
            <p:cNvPr id="726" name="Google Shape;726;g10266876ac1_0_1"/>
            <p:cNvSpPr/>
            <p:nvPr/>
          </p:nvSpPr>
          <p:spPr>
            <a:xfrm>
              <a:off x="1500425" y="1559379"/>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voornaam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9" name="Google Shape;739;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740" name="Google Shape;740;g10266876ac1_0_1"/>
          <p:cNvGrpSpPr/>
          <p:nvPr/>
        </p:nvGrpSpPr>
        <p:grpSpPr>
          <a:xfrm>
            <a:off x="5552075" y="1244963"/>
            <a:ext cx="1863000" cy="1049715"/>
            <a:chOff x="1500425" y="1244963"/>
            <a:chExt cx="1863000" cy="1049715"/>
          </a:xfrm>
        </p:grpSpPr>
        <p:sp>
          <p:nvSpPr>
            <p:cNvPr id="730" name="Google Shape;730;g10266876ac1_0_1"/>
            <p:cNvSpPr/>
            <p:nvPr/>
          </p:nvSpPr>
          <p:spPr>
            <a:xfrm>
              <a:off x="1500425" y="1559378"/>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straat</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huisnummer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busnummer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postcode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gemeente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land</a:t>
              </a:r>
              <a:endParaRPr sz="700" b="0" i="0" u="none" strike="noStrike" cap="none">
                <a:solidFill>
                  <a:srgbClr val="000000"/>
                </a:solidFill>
                <a:latin typeface="Arial"/>
                <a:ea typeface="Arial"/>
                <a:cs typeface="Arial"/>
                <a:sym typeface="Arial"/>
              </a:endParaRPr>
            </a:p>
          </p:txBody>
        </p:sp>
        <p:sp>
          <p:nvSpPr>
            <p:cNvPr id="741" name="Google Shape;741;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742" name="Google Shape;742;g10266876ac1_0_1"/>
          <p:cNvGrpSpPr/>
          <p:nvPr/>
        </p:nvGrpSpPr>
        <p:grpSpPr>
          <a:xfrm>
            <a:off x="1500425" y="3519088"/>
            <a:ext cx="1863000" cy="1087217"/>
            <a:chOff x="1500425" y="1244963"/>
            <a:chExt cx="1863000" cy="1087217"/>
          </a:xfrm>
        </p:grpSpPr>
        <p:sp>
          <p:nvSpPr>
            <p:cNvPr id="722" name="Google Shape;722;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type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ras</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geboortedatum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foto</a:t>
              </a:r>
              <a:endParaRPr sz="700" b="0" i="0" u="none" strike="noStrike" cap="none">
                <a:solidFill>
                  <a:srgbClr val="000000"/>
                </a:solidFill>
                <a:latin typeface="Arial"/>
                <a:ea typeface="Arial"/>
                <a:cs typeface="Arial"/>
                <a:sym typeface="Arial"/>
              </a:endParaRPr>
            </a:p>
          </p:txBody>
        </p:sp>
        <p:sp>
          <p:nvSpPr>
            <p:cNvPr id="727" name="Google Shape;727;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743" name="Google Shape;743;g10266876ac1_0_1"/>
          <p:cNvGrpSpPr/>
          <p:nvPr/>
        </p:nvGrpSpPr>
        <p:grpSpPr>
          <a:xfrm>
            <a:off x="5552475" y="3519088"/>
            <a:ext cx="1863000" cy="1087217"/>
            <a:chOff x="1500425" y="1244963"/>
            <a:chExt cx="1863000" cy="1087217"/>
          </a:xfrm>
        </p:grpSpPr>
        <p:sp>
          <p:nvSpPr>
            <p:cNvPr id="723" name="Google Shape;723;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website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5" name="Google Shape;735;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744" name="Google Shape;744;g10266876ac1_0_1"/>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Attributen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fba70e22ce_0_16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gfba70e22ce_0_16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fba70e22ce_0_16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Onze aanpak</a:t>
            </a:r>
            <a:endParaRPr sz="3700" b="1" i="0" u="none" strike="noStrike" cap="none">
              <a:solidFill>
                <a:srgbClr val="000000"/>
              </a:solidFill>
              <a:latin typeface="Arial"/>
              <a:ea typeface="Arial"/>
              <a:cs typeface="Arial"/>
              <a:sym typeface="Arial"/>
            </a:endParaRPr>
          </a:p>
        </p:txBody>
      </p:sp>
      <p:pic>
        <p:nvPicPr>
          <p:cNvPr id="759" name="Google Shape;759;gfba70e22ce_0_16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1b11f535eda_1_30"/>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Onze aanpak</a:t>
            </a:r>
            <a:endParaRPr sz="3000" b="1" i="0" u="none" strike="noStrike" cap="none">
              <a:solidFill>
                <a:srgbClr val="000000"/>
              </a:solidFill>
              <a:latin typeface="Arial"/>
              <a:ea typeface="Arial"/>
              <a:cs typeface="Arial"/>
              <a:sym typeface="Arial"/>
            </a:endParaRPr>
          </a:p>
        </p:txBody>
      </p:sp>
      <p:pic>
        <p:nvPicPr>
          <p:cNvPr id="765" name="Google Shape;765;g1b11f535eda_1_30"/>
          <p:cNvPicPr preferRelativeResize="0"/>
          <p:nvPr/>
        </p:nvPicPr>
        <p:blipFill rotWithShape="1">
          <a:blip r:embed="rId3">
            <a:alphaModFix/>
          </a:blip>
          <a:srcRect/>
          <a:stretch/>
        </p:blipFill>
        <p:spPr>
          <a:xfrm>
            <a:off x="1748850" y="1089325"/>
            <a:ext cx="911075" cy="911075"/>
          </a:xfrm>
          <a:prstGeom prst="rect">
            <a:avLst/>
          </a:prstGeom>
          <a:noFill/>
          <a:ln>
            <a:noFill/>
          </a:ln>
        </p:spPr>
      </p:pic>
      <p:pic>
        <p:nvPicPr>
          <p:cNvPr id="766" name="Google Shape;766;g1b11f535eda_1_30"/>
          <p:cNvPicPr preferRelativeResize="0"/>
          <p:nvPr/>
        </p:nvPicPr>
        <p:blipFill rotWithShape="1">
          <a:blip r:embed="rId4">
            <a:alphaModFix/>
          </a:blip>
          <a:srcRect/>
          <a:stretch/>
        </p:blipFill>
        <p:spPr>
          <a:xfrm>
            <a:off x="1748850" y="3591213"/>
            <a:ext cx="911075" cy="911075"/>
          </a:xfrm>
          <a:prstGeom prst="rect">
            <a:avLst/>
          </a:prstGeom>
          <a:noFill/>
          <a:ln>
            <a:noFill/>
          </a:ln>
        </p:spPr>
      </p:pic>
      <p:pic>
        <p:nvPicPr>
          <p:cNvPr id="767" name="Google Shape;767;g1b11f535eda_1_30"/>
          <p:cNvPicPr preferRelativeResize="0"/>
          <p:nvPr/>
        </p:nvPicPr>
        <p:blipFill rotWithShape="1">
          <a:blip r:embed="rId5">
            <a:alphaModFix/>
          </a:blip>
          <a:srcRect/>
          <a:stretch/>
        </p:blipFill>
        <p:spPr>
          <a:xfrm>
            <a:off x="1748850" y="2344183"/>
            <a:ext cx="911075" cy="911075"/>
          </a:xfrm>
          <a:prstGeom prst="rect">
            <a:avLst/>
          </a:prstGeom>
          <a:noFill/>
          <a:ln>
            <a:noFill/>
          </a:ln>
        </p:spPr>
      </p:pic>
      <p:sp>
        <p:nvSpPr>
          <p:cNvPr id="768" name="Google Shape;768;g1b11f535eda_1_30"/>
          <p:cNvSpPr txBox="1"/>
          <p:nvPr/>
        </p:nvSpPr>
        <p:spPr>
          <a:xfrm>
            <a:off x="3172875" y="1368801"/>
            <a:ext cx="4227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starten van use cases</a:t>
            </a:r>
            <a:endParaRPr sz="1800" b="0" i="0" u="none" strike="noStrike" cap="none">
              <a:solidFill>
                <a:srgbClr val="000000"/>
              </a:solidFill>
              <a:latin typeface="Arial"/>
              <a:ea typeface="Arial"/>
              <a:cs typeface="Arial"/>
              <a:sym typeface="Arial"/>
            </a:endParaRPr>
          </a:p>
        </p:txBody>
      </p:sp>
      <p:sp>
        <p:nvSpPr>
          <p:cNvPr id="769" name="Google Shape;769;g1b11f535eda_1_30"/>
          <p:cNvSpPr txBox="1"/>
          <p:nvPr/>
        </p:nvSpPr>
        <p:spPr>
          <a:xfrm>
            <a:off x="3172875" y="3894188"/>
            <a:ext cx="4115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definiëren zelf zaken waar nodig</a:t>
            </a:r>
            <a:endParaRPr sz="1800" b="0" i="0" u="none" strike="noStrike" cap="none">
              <a:solidFill>
                <a:srgbClr val="000000"/>
              </a:solidFill>
              <a:latin typeface="Arial"/>
              <a:ea typeface="Arial"/>
              <a:cs typeface="Arial"/>
              <a:sym typeface="Arial"/>
            </a:endParaRPr>
          </a:p>
        </p:txBody>
      </p:sp>
      <p:sp>
        <p:nvSpPr>
          <p:cNvPr id="770" name="Google Shape;770;g1b11f535eda_1_30"/>
          <p:cNvSpPr txBox="1"/>
          <p:nvPr/>
        </p:nvSpPr>
        <p:spPr>
          <a:xfrm>
            <a:off x="3171156" y="2470521"/>
            <a:ext cx="4885150" cy="99511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100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aligneren zoveel mogelijk met bestaande standaarden</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g11ee090956d_0_385"/>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5"/>
                  </a:ext>
                </a:extLst>
              </a:rPr>
              <a:t>Vertrekken van </a:t>
            </a:r>
            <a:r>
              <a:rPr lang="nl-BE" sz="3000" b="1" i="0" u="none" strike="noStrike" cap="none" noProof="1">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5"/>
                  </a:ext>
                </a:extLst>
              </a:rPr>
              <a:t>use</a:t>
            </a: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5"/>
                  </a:ext>
                </a:extLst>
              </a:rPr>
              <a:t> cases</a:t>
            </a:r>
            <a:endParaRPr lang="nl-BE" sz="3000" b="1" i="0" u="none" strike="noStrike" cap="none">
              <a:solidFill>
                <a:srgbClr val="000000"/>
              </a:solidFill>
              <a:latin typeface="Arial"/>
              <a:ea typeface="Arial"/>
              <a:cs typeface="Arial"/>
              <a:sym typeface="Arial"/>
            </a:endParaRPr>
          </a:p>
        </p:txBody>
      </p:sp>
      <p:sp>
        <p:nvSpPr>
          <p:cNvPr id="783" name="Google Shape;783;g11ee090956d_0_385"/>
          <p:cNvSpPr txBox="1"/>
          <p:nvPr/>
        </p:nvSpPr>
        <p:spPr>
          <a:xfrm>
            <a:off x="628650" y="950676"/>
            <a:ext cx="8019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NL" sz="14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6"/>
                  </a:ext>
                </a:extLst>
              </a:rPr>
              <a:t>Opdeling van </a:t>
            </a:r>
            <a:r>
              <a:rPr lang="nl-NL" sz="1400" b="1" i="0" u="none" strike="noStrike" cap="none">
                <a:solidFill>
                  <a:srgbClr val="7F7F7F"/>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7"/>
                  </a:ext>
                </a:extLst>
              </a:rPr>
              <a:t>use cases/concepten</a:t>
            </a:r>
            <a:r>
              <a:rPr lang="nl-NL" sz="14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8"/>
                  </a:ext>
                </a:extLst>
              </a:rPr>
              <a:t> in verschillende categorieën:</a:t>
            </a:r>
            <a:endParaRPr lang="nl-NL" sz="1400" b="0" i="0" u="none" strike="noStrike" cap="none">
              <a:solidFill>
                <a:srgbClr val="000000"/>
              </a:solidFill>
              <a:latin typeface="Arial"/>
              <a:ea typeface="Arial"/>
              <a:cs typeface="Arial"/>
              <a:sym typeface="Arial"/>
            </a:endParaRPr>
          </a:p>
        </p:txBody>
      </p:sp>
      <p:graphicFrame>
        <p:nvGraphicFramePr>
          <p:cNvPr id="784" name="Google Shape;784;g11ee090956d_0_385"/>
          <p:cNvGraphicFramePr/>
          <p:nvPr>
            <p:extLst>
              <p:ext uri="{D42A27DB-BD31-4B8C-83A1-F6EECF244321}">
                <p14:modId xmlns:p14="http://schemas.microsoft.com/office/powerpoint/2010/main" val="3957463803"/>
              </p:ext>
            </p:extLst>
          </p:nvPr>
        </p:nvGraphicFramePr>
        <p:xfrm>
          <a:off x="881025" y="1350876"/>
          <a:ext cx="7695749" cy="3696235"/>
        </p:xfrm>
        <a:graphic>
          <a:graphicData uri="http://schemas.openxmlformats.org/drawingml/2006/table">
            <a:tbl>
              <a:tblPr>
                <a:noFill/>
                <a:tableStyleId>{C45783E9-D8B6-4501-A431-97DB54836154}</a:tableStyleId>
              </a:tblPr>
              <a:tblGrid>
                <a:gridCol w="3875239">
                  <a:extLst>
                    <a:ext uri="{9D8B030D-6E8A-4147-A177-3AD203B41FA5}">
                      <a16:colId xmlns:a16="http://schemas.microsoft.com/office/drawing/2014/main" val="20000"/>
                    </a:ext>
                  </a:extLst>
                </a:gridCol>
                <a:gridCol w="3820510">
                  <a:extLst>
                    <a:ext uri="{9D8B030D-6E8A-4147-A177-3AD203B41FA5}">
                      <a16:colId xmlns:a16="http://schemas.microsoft.com/office/drawing/2014/main" val="20001"/>
                    </a:ext>
                  </a:extLst>
                </a:gridCol>
              </a:tblGrid>
              <a:tr h="749710">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noProof="1"/>
                        <a:t>Binnen scope (essentieel / nice-to-have)</a:t>
                      </a: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noProof="1"/>
                        <a:t>Buiten scope (inclusief functionele of implementatiegerichte vereisten)</a:t>
                      </a:r>
                    </a:p>
                  </a:txBody>
                  <a:tcPr marL="91425" marR="91425" marT="91425" marB="91425">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53312">
                <a:tc>
                  <a:txBody>
                    <a:bodyPr/>
                    <a:lstStyle/>
                    <a:p>
                      <a:pPr marL="0" marR="0" lvl="0" indent="0" algn="l" rtl="0">
                        <a:lnSpc>
                          <a:spcPct val="100000"/>
                        </a:lnSpc>
                        <a:spcBef>
                          <a:spcPts val="0"/>
                        </a:spcBef>
                        <a:spcAft>
                          <a:spcPts val="0"/>
                        </a:spcAft>
                        <a:buClr>
                          <a:srgbClr val="000000"/>
                        </a:buClr>
                        <a:buSzPts val="700"/>
                        <a:buFont typeface="Arial"/>
                        <a:buNone/>
                      </a:pPr>
                      <a:r>
                        <a:rPr lang="nl-BE" sz="1400" noProof="1"/>
                        <a:t>Aangifte overlijden bij de administraties</a:t>
                      </a:r>
                      <a:endParaRPr lang="nl-BE" sz="1400" u="none" strike="noStrike" cap="none"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nl-BE" sz="1400" u="none" strike="noStrike" cap="none" noProof="1"/>
                        <a:t>Historiek</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79967">
                <a:tc>
                  <a:txBody>
                    <a:bodyPr/>
                    <a:lstStyle/>
                    <a:p>
                      <a:pPr marL="0" marR="0" lvl="0" indent="0" algn="l" rtl="0">
                        <a:lnSpc>
                          <a:spcPct val="100000"/>
                        </a:lnSpc>
                        <a:spcBef>
                          <a:spcPts val="0"/>
                        </a:spcBef>
                        <a:spcAft>
                          <a:spcPts val="0"/>
                        </a:spcAft>
                        <a:buNone/>
                      </a:pPr>
                      <a:r>
                        <a:rPr lang="nl-BE" sz="1400" u="none" strike="noStrike" cap="none" noProof="1"/>
                        <a:t>Uitwisselen van informatie die noodzakelijk is voor het verzorgen van de uitvaart</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1400" noProof="1"/>
                        <a:t>Versionering</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3312">
                <a:tc>
                  <a:txBody>
                    <a:bodyPr/>
                    <a:lstStyle/>
                    <a:p>
                      <a:pPr marL="0" marR="0" lvl="0" indent="0" algn="l" rtl="0">
                        <a:lnSpc>
                          <a:spcPct val="100000"/>
                        </a:lnSpc>
                        <a:spcBef>
                          <a:spcPts val="0"/>
                        </a:spcBef>
                        <a:spcAft>
                          <a:spcPts val="0"/>
                        </a:spcAft>
                        <a:buNone/>
                      </a:pPr>
                      <a:r>
                        <a:rPr lang="nl-BE" sz="1400" noProof="1"/>
                        <a:t>Administratieve afhandeling van het overlijden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1400" noProof="1"/>
                        <a:t>Privacy</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79967">
                <a:tc>
                  <a:txBody>
                    <a:bodyPr/>
                    <a:lstStyle/>
                    <a:p>
                      <a:pPr marL="0" marR="0" lvl="0" indent="0" algn="l" rtl="0">
                        <a:lnSpc>
                          <a:spcPct val="100000"/>
                        </a:lnSpc>
                        <a:spcBef>
                          <a:spcPts val="0"/>
                        </a:spcBef>
                        <a:spcAft>
                          <a:spcPts val="0"/>
                        </a:spcAft>
                        <a:buNone/>
                      </a:pPr>
                      <a:r>
                        <a:rPr lang="nl-BE" sz="1400" noProof="1"/>
                        <a:t>Medische vaststelling van het overlijden door een arts</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lang="nl-BE" sz="1400"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79967">
                <a:tc>
                  <a:txBody>
                    <a:bodyPr/>
                    <a:lstStyle/>
                    <a:p>
                      <a:pPr marL="0" marR="0" lvl="0" indent="0" algn="l" rtl="0">
                        <a:lnSpc>
                          <a:spcPct val="100000"/>
                        </a:lnSpc>
                        <a:spcBef>
                          <a:spcPts val="0"/>
                        </a:spcBef>
                        <a:spcAft>
                          <a:spcPts val="0"/>
                        </a:spcAft>
                        <a:buNone/>
                      </a:pPr>
                      <a:r>
                        <a:rPr lang="nl-BE" sz="1400" noProof="1"/>
                        <a:t>Statistische naverwerking van de gegevens</a:t>
                      </a: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lang="nl-BE" sz="1400" noProof="1"/>
                    </a:p>
                  </a:txBody>
                  <a:tcPr marL="91425" marR="91425" marT="91425" marB="91425">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50703478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11ee090956d_0_377"/>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Afstemmen met bestaande data standaarden</a:t>
            </a:r>
            <a:endParaRPr sz="3000" b="1" i="0" u="none" strike="noStrike" cap="none">
              <a:solidFill>
                <a:srgbClr val="000000"/>
              </a:solidFill>
              <a:latin typeface="Arial"/>
              <a:ea typeface="Arial"/>
              <a:cs typeface="Arial"/>
              <a:sym typeface="Arial"/>
            </a:endParaRPr>
          </a:p>
        </p:txBody>
      </p:sp>
      <p:sp>
        <p:nvSpPr>
          <p:cNvPr id="797" name="Google Shape;797;g11ee090956d_0_377"/>
          <p:cNvSpPr txBox="1"/>
          <p:nvPr/>
        </p:nvSpPr>
        <p:spPr>
          <a:xfrm>
            <a:off x="688808" y="1505686"/>
            <a:ext cx="8019600" cy="2164665"/>
          </a:xfrm>
          <a:prstGeom prst="rect">
            <a:avLst/>
          </a:prstGeom>
          <a:noFill/>
          <a:ln>
            <a:noFill/>
          </a:ln>
        </p:spPr>
        <p:txBody>
          <a:bodyPr spcFirstLastPara="1" wrap="square" lIns="91425" tIns="91425" rIns="91425" bIns="91425" anchor="t" anchorCtr="0">
            <a:spAutoFit/>
          </a:bodyPr>
          <a:lstStyle/>
          <a:p>
            <a:pPr marL="425450" lvl="3" indent="-285750">
              <a:buSzPts val="1400"/>
              <a:buFont typeface="Arial" panose="020B0604020202020204" pitchFamily="34" charset="0"/>
              <a:buChar char="•"/>
            </a:pPr>
            <a:r>
              <a:rPr lang="nl-BE"/>
              <a:t>OSLO Persoon</a:t>
            </a:r>
          </a:p>
          <a:p>
            <a:pPr marL="425450" lvl="3" indent="-285750">
              <a:buSzPts val="1400"/>
              <a:buFont typeface="Arial" panose="020B0604020202020204" pitchFamily="34" charset="0"/>
              <a:buChar char="•"/>
            </a:pPr>
            <a:r>
              <a:rPr lang="nl-BE"/>
              <a:t>FHIR (Fast Healthcare Interoperability Resources)</a:t>
            </a:r>
          </a:p>
          <a:p>
            <a:pPr marL="425450" lvl="3" indent="-285750">
              <a:buSzPts val="1400"/>
              <a:buFont typeface="Arial" panose="020B0604020202020204" pitchFamily="34" charset="0"/>
              <a:buChar char="•"/>
            </a:pPr>
            <a:r>
              <a:rPr lang="nl-BE"/>
              <a:t>OSLO Organisatie</a:t>
            </a:r>
          </a:p>
          <a:p>
            <a:pPr marL="425450" indent="-285750">
              <a:buSzPts val="1400"/>
              <a:buFont typeface="Arial" panose="020B0604020202020204" pitchFamily="34" charset="0"/>
              <a:buChar char="•"/>
            </a:pPr>
            <a:r>
              <a:rPr lang="nl-BE"/>
              <a:t>OSLO Dienst</a:t>
            </a:r>
          </a:p>
          <a:p>
            <a:pPr marL="139700" marR="0" lvl="0" algn="l" rtl="0">
              <a:lnSpc>
                <a:spcPct val="100000"/>
              </a:lnSpc>
              <a:spcBef>
                <a:spcPts val="0"/>
              </a:spcBef>
              <a:spcAft>
                <a:spcPts val="0"/>
              </a:spcAft>
              <a:buClr>
                <a:srgbClr val="000000"/>
              </a:buClr>
              <a:buSzPts val="1400"/>
            </a:pPr>
            <a:endParaRPr lang="nl-BE" sz="1400" b="0" i="0" u="none" strike="noStrike" cap="none">
              <a:solidFill>
                <a:srgbClr val="FF0000"/>
              </a:solidFill>
              <a:latin typeface="Arial"/>
              <a:ea typeface="Arial"/>
              <a:cs typeface="Arial"/>
              <a:sym typeface="Arial"/>
            </a:endParaRPr>
          </a:p>
          <a:p>
            <a:pPr marL="139700" marR="0" lvl="0" algn="l" rtl="0">
              <a:lnSpc>
                <a:spcPct val="100000"/>
              </a:lnSpc>
              <a:spcBef>
                <a:spcPts val="1000"/>
              </a:spcBef>
              <a:spcAft>
                <a:spcPts val="0"/>
              </a:spcAft>
              <a:buClr>
                <a:srgbClr val="000000"/>
              </a:buClr>
              <a:buSzPts val="1400"/>
            </a:pPr>
            <a:endParaRPr lang="nl-BE" sz="1400" b="0" i="0" u="none" strike="noStrike" cap="none">
              <a:solidFill>
                <a:srgbClr val="000000"/>
              </a:solidFill>
              <a:latin typeface="Arial"/>
              <a:ea typeface="Arial"/>
              <a:cs typeface="Arial"/>
              <a:sym typeface="Arial"/>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2"/>
                </a:ext>
              </a:extLst>
            </a:endParaRPr>
          </a:p>
          <a:p>
            <a:pPr marL="425450" lvl="2" indent="-285750">
              <a:spcBef>
                <a:spcPts val="1000"/>
              </a:spcBef>
              <a:buSzPts val="1400"/>
              <a:buFont typeface="Arial" panose="020B0604020202020204" pitchFamily="34" charset="0"/>
              <a:buChar char="•"/>
            </a:pPr>
            <a:endParaRPr lang="nl-BE" b="0" i="0" u="none" strike="noStrike" cap="none">
              <a:solidFill>
                <a:srgbClr val="000000"/>
              </a:solidFill>
              <a:latin typeface="Arial"/>
              <a:ea typeface="Arial"/>
              <a:cs typeface="Arial"/>
              <a:sym typeface="Arial"/>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2"/>
                </a:ext>
              </a:extLst>
            </a:endParaRPr>
          </a:p>
          <a:p>
            <a:pPr marL="139700" marR="0" lvl="0" algn="l" rtl="0">
              <a:lnSpc>
                <a:spcPct val="100000"/>
              </a:lnSpc>
              <a:spcBef>
                <a:spcPts val="0"/>
              </a:spcBef>
              <a:spcAft>
                <a:spcPts val="0"/>
              </a:spcAft>
              <a:buClr>
                <a:srgbClr val="000000"/>
              </a:buClr>
              <a:buSzPts val="1400"/>
            </a:pPr>
            <a:endParaRPr lang="nl-BE" sz="1400" b="0" i="0" u="none" strike="noStrike" cap="none">
              <a:solidFill>
                <a:srgbClr val="FF0000"/>
              </a:solidFill>
              <a:latin typeface="Arial"/>
              <a:ea typeface="Arial"/>
              <a:cs typeface="Arial"/>
              <a:sym typeface="Arial"/>
            </a:endParaRPr>
          </a:p>
        </p:txBody>
      </p:sp>
      <p:pic>
        <p:nvPicPr>
          <p:cNvPr id="2" name="Picture 1" descr="A screenshot of a computer&#10;&#10;Description automatically generated">
            <a:extLst>
              <a:ext uri="{FF2B5EF4-FFF2-40B4-BE49-F238E27FC236}">
                <a16:creationId xmlns:a16="http://schemas.microsoft.com/office/drawing/2014/main" id="{938D849A-90F5-6343-6D87-4F45B3CC3AF2}"/>
              </a:ext>
            </a:extLst>
          </p:cNvPr>
          <p:cNvPicPr>
            <a:picLocks noChangeAspect="1"/>
          </p:cNvPicPr>
          <p:nvPr/>
        </p:nvPicPr>
        <p:blipFill>
          <a:blip r:embed="rId3"/>
          <a:stretch>
            <a:fillRect/>
          </a:stretch>
        </p:blipFill>
        <p:spPr>
          <a:xfrm>
            <a:off x="5217409" y="2168421"/>
            <a:ext cx="3490999" cy="270122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700" b="1" i="0" u="none" strike="noStrike" cap="none">
                <a:solidFill>
                  <a:srgbClr val="000000"/>
                </a:solidFill>
                <a:latin typeface="Arial"/>
                <a:ea typeface="Arial"/>
                <a:cs typeface="Arial"/>
                <a:sym typeface="Arial"/>
              </a:rPr>
              <a:t>Storyline</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381" name="Google Shape;381;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Opname?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fba70e22ce_0_178"/>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Doel</a:t>
            </a:r>
            <a:endParaRPr sz="2200" b="1" i="0" u="none" strike="noStrike" cap="none">
              <a:solidFill>
                <a:srgbClr val="000000"/>
              </a:solidFill>
              <a:latin typeface="Arial"/>
              <a:ea typeface="Arial"/>
              <a:cs typeface="Arial"/>
              <a:sym typeface="Arial"/>
            </a:endParaRPr>
          </a:p>
        </p:txBody>
      </p:sp>
      <p:sp>
        <p:nvSpPr>
          <p:cNvPr id="863" name="Google Shape;863;gfba70e22ce_0_178"/>
          <p:cNvSpPr/>
          <p:nvPr/>
        </p:nvSpPr>
        <p:spPr>
          <a:xfrm>
            <a:off x="692100" y="220260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nl-BE" sz="1600"/>
              <a:t>Aan de hand van </a:t>
            </a:r>
            <a:r>
              <a:rPr lang="nl-BE" sz="1600" err="1"/>
              <a:t>use</a:t>
            </a:r>
            <a:r>
              <a:rPr lang="nl-BE" sz="1600" b="0" i="0" u="none" strike="noStrike" cap="none">
                <a:solidFill>
                  <a:srgbClr val="000000"/>
                </a:solidFill>
                <a:latin typeface="Arial"/>
                <a:ea typeface="Arial"/>
                <a:cs typeface="Arial"/>
                <a:sym typeface="Arial"/>
              </a:rPr>
              <a:t> cases uit </a:t>
            </a:r>
            <a:r>
              <a:rPr lang="nl-BE" sz="1600"/>
              <a:t>het voortraject bouwen we het</a:t>
            </a:r>
            <a:r>
              <a:rPr lang="nl-BE" sz="1600" b="0" i="0" u="none" strike="noStrike" cap="none">
                <a:solidFill>
                  <a:srgbClr val="000000"/>
                </a:solidFill>
                <a:latin typeface="Arial"/>
                <a:ea typeface="Arial"/>
                <a:cs typeface="Arial"/>
                <a:sym typeface="Arial"/>
              </a:rPr>
              <a:t> </a:t>
            </a:r>
            <a:r>
              <a:rPr lang="nl-BE" sz="1600" b="1" i="0" u="none" strike="noStrike" cap="none">
                <a:solidFill>
                  <a:srgbClr val="000000"/>
                </a:solidFill>
                <a:latin typeface="Arial"/>
                <a:ea typeface="Arial"/>
                <a:cs typeface="Arial"/>
                <a:sym typeface="Arial"/>
              </a:rPr>
              <a:t>sneuvelmodel</a:t>
            </a:r>
            <a:r>
              <a:rPr lang="nl-BE" sz="1600" b="0" i="0" u="none" strike="noStrike" cap="none">
                <a:solidFill>
                  <a:srgbClr val="000000"/>
                </a:solidFill>
                <a:latin typeface="Arial"/>
                <a:ea typeface="Arial"/>
                <a:cs typeface="Arial"/>
                <a:sym typeface="Arial"/>
              </a:rPr>
              <a:t> </a:t>
            </a:r>
            <a:r>
              <a:rPr lang="nl-BE" sz="1600"/>
              <a:t>stap voor stap op</a:t>
            </a:r>
            <a:r>
              <a:rPr lang="nl-BE" sz="1600" b="0" i="0" u="none" strike="noStrike" cap="none">
                <a:solidFill>
                  <a:srgbClr val="000000"/>
                </a:solidFill>
                <a:latin typeface="Arial"/>
                <a:ea typeface="Arial"/>
                <a:cs typeface="Arial"/>
                <a:sym typeface="Arial"/>
              </a:rPr>
              <a:t>.</a:t>
            </a:r>
            <a:endParaRPr lang="en-US" sz="1700" b="0" i="0" u="none" strike="noStrike" cap="none">
              <a:solidFill>
                <a:srgbClr val="000000"/>
              </a:solidFill>
              <a:latin typeface="Arial"/>
              <a:ea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cxnSp>
        <p:nvCxnSpPr>
          <p:cNvPr id="53" name="Google Shape;956;g290225379b6_0_0">
            <a:extLst>
              <a:ext uri="{FF2B5EF4-FFF2-40B4-BE49-F238E27FC236}">
                <a16:creationId xmlns:a16="http://schemas.microsoft.com/office/drawing/2014/main" id="{65540124-44B5-9339-B78B-1EED583FB049}"/>
              </a:ext>
            </a:extLst>
          </p:cNvPr>
          <p:cNvCxnSpPr>
            <a:cxnSpLocks/>
            <a:endCxn id="921" idx="0"/>
          </p:cNvCxnSpPr>
          <p:nvPr/>
        </p:nvCxnSpPr>
        <p:spPr>
          <a:xfrm flipH="1">
            <a:off x="5530391" y="3208540"/>
            <a:ext cx="20245" cy="1339511"/>
          </a:xfrm>
          <a:prstGeom prst="straightConnector1">
            <a:avLst/>
          </a:prstGeom>
          <a:noFill/>
          <a:ln w="9525" cap="flat" cmpd="sng">
            <a:solidFill>
              <a:schemeClr val="dk2"/>
            </a:solidFill>
            <a:prstDash val="dash"/>
            <a:round/>
            <a:headEnd type="none" w="med" len="med"/>
            <a:tailEnd type="none" w="med" len="med"/>
          </a:ln>
        </p:spPr>
      </p:cxnSp>
      <p:cxnSp>
        <p:nvCxnSpPr>
          <p:cNvPr id="956" name="Google Shape;956;g290225379b6_0_0">
            <a:extLst>
              <a:ext uri="{FF2B5EF4-FFF2-40B4-BE49-F238E27FC236}">
                <a16:creationId xmlns:a16="http://schemas.microsoft.com/office/drawing/2014/main" id="{2C0FECCC-1B8B-B782-A6FB-2B23B29D8F6F}"/>
              </a:ext>
            </a:extLst>
          </p:cNvPr>
          <p:cNvCxnSpPr>
            <a:cxnSpLocks/>
          </p:cNvCxnSpPr>
          <p:nvPr/>
        </p:nvCxnSpPr>
        <p:spPr>
          <a:xfrm flipV="1">
            <a:off x="3371567"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7" name="Google Shape;956;g290225379b6_0_0">
            <a:extLst>
              <a:ext uri="{FF2B5EF4-FFF2-40B4-BE49-F238E27FC236}">
                <a16:creationId xmlns:a16="http://schemas.microsoft.com/office/drawing/2014/main" id="{C72CB844-475A-3E8B-0B52-3366BCAD99A1}"/>
              </a:ext>
            </a:extLst>
          </p:cNvPr>
          <p:cNvCxnSpPr>
            <a:cxnSpLocks/>
          </p:cNvCxnSpPr>
          <p:nvPr/>
        </p:nvCxnSpPr>
        <p:spPr>
          <a:xfrm flipV="1">
            <a:off x="3709680"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27" name="Google Shape;956;g290225379b6_0_0">
            <a:extLst>
              <a:ext uri="{FF2B5EF4-FFF2-40B4-BE49-F238E27FC236}">
                <a16:creationId xmlns:a16="http://schemas.microsoft.com/office/drawing/2014/main" id="{14347D50-337A-7E42-34AE-93CF4A03D413}"/>
              </a:ext>
            </a:extLst>
          </p:cNvPr>
          <p:cNvCxnSpPr>
            <a:cxnSpLocks/>
            <a:stCxn id="903" idx="1"/>
            <a:endCxn id="13" idx="3"/>
          </p:cNvCxnSpPr>
          <p:nvPr/>
        </p:nvCxnSpPr>
        <p:spPr>
          <a:xfrm flipH="1" flipV="1">
            <a:off x="5867997" y="2982069"/>
            <a:ext cx="677082" cy="2147"/>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956;g290225379b6_0_0">
            <a:extLst>
              <a:ext uri="{FF2B5EF4-FFF2-40B4-BE49-F238E27FC236}">
                <a16:creationId xmlns:a16="http://schemas.microsoft.com/office/drawing/2014/main" id="{EBBA943E-733B-F838-1D2E-F088BB38CCE6}"/>
              </a:ext>
            </a:extLst>
          </p:cNvPr>
          <p:cNvCxnSpPr>
            <a:cxnSpLocks/>
            <a:stCxn id="45" idx="1"/>
            <a:endCxn id="10" idx="3"/>
          </p:cNvCxnSpPr>
          <p:nvPr/>
        </p:nvCxnSpPr>
        <p:spPr>
          <a:xfrm flipH="1" flipV="1">
            <a:off x="2555471" y="1965710"/>
            <a:ext cx="635849" cy="1"/>
          </a:xfrm>
          <a:prstGeom prst="straightConnector1">
            <a:avLst/>
          </a:prstGeom>
          <a:noFill/>
          <a:ln w="9525" cap="flat" cmpd="sng">
            <a:solidFill>
              <a:schemeClr val="dk2"/>
            </a:solidFill>
            <a:prstDash val="solid"/>
            <a:round/>
            <a:headEnd type="none" w="med" len="med"/>
            <a:tailEnd type="none" w="med" len="med"/>
          </a:ln>
        </p:spPr>
      </p:cxnSp>
      <p:cxnSp>
        <p:nvCxnSpPr>
          <p:cNvPr id="928" name="Google Shape;956;g290225379b6_0_0">
            <a:extLst>
              <a:ext uri="{FF2B5EF4-FFF2-40B4-BE49-F238E27FC236}">
                <a16:creationId xmlns:a16="http://schemas.microsoft.com/office/drawing/2014/main" id="{05F12E78-069A-9737-1705-9002318436EE}"/>
              </a:ext>
            </a:extLst>
          </p:cNvPr>
          <p:cNvCxnSpPr>
            <a:cxnSpLocks/>
            <a:stCxn id="904" idx="1"/>
            <a:endCxn id="45" idx="3"/>
          </p:cNvCxnSpPr>
          <p:nvPr/>
        </p:nvCxnSpPr>
        <p:spPr>
          <a:xfrm flipH="1">
            <a:off x="3856072" y="1965710"/>
            <a:ext cx="428275" cy="1"/>
          </a:xfrm>
          <a:prstGeom prst="straightConnector1">
            <a:avLst/>
          </a:prstGeom>
          <a:noFill/>
          <a:ln w="9525" cap="flat" cmpd="sng">
            <a:solidFill>
              <a:schemeClr val="dk2"/>
            </a:solidFill>
            <a:prstDash val="solid"/>
            <a:round/>
            <a:headEnd type="none" w="med" len="med"/>
            <a:tailEnd type="none" w="med" len="med"/>
          </a:ln>
        </p:spPr>
      </p:cxnSp>
      <p:sp>
        <p:nvSpPr>
          <p:cNvPr id="869" name="Google Shape;869;g290225379b6_0_0"/>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S</a:t>
            </a:r>
            <a:r>
              <a:rPr lang="nl-BE" sz="3000" b="1" i="0" u="none" strike="noStrike" cap="none">
                <a:solidFill>
                  <a:srgbClr val="000000"/>
                </a:solidFill>
                <a:latin typeface="Arial"/>
                <a:ea typeface="Arial"/>
                <a:cs typeface="Arial"/>
                <a:sym typeface="Arial"/>
              </a:rPr>
              <a:t>neuvelmodel</a:t>
            </a:r>
            <a:endParaRPr lang="nl-BE" sz="2200" b="1" i="0" u="none" strike="noStrike" cap="none">
              <a:solidFill>
                <a:srgbClr val="000000"/>
              </a:solidFill>
              <a:latin typeface="Arial"/>
              <a:ea typeface="Arial"/>
              <a:cs typeface="Arial"/>
              <a:sym typeface="Arial"/>
            </a:endParaRPr>
          </a:p>
        </p:txBody>
      </p:sp>
      <p:grpSp>
        <p:nvGrpSpPr>
          <p:cNvPr id="940" name="Google Shape;940;g290225379b6_0_0"/>
          <p:cNvGrpSpPr/>
          <p:nvPr/>
        </p:nvGrpSpPr>
        <p:grpSpPr>
          <a:xfrm>
            <a:off x="1094110" y="2482034"/>
            <a:ext cx="664752" cy="410893"/>
            <a:chOff x="6943296" y="513283"/>
            <a:chExt cx="213000" cy="173798"/>
          </a:xfrm>
        </p:grpSpPr>
        <p:sp>
          <p:nvSpPr>
            <p:cNvPr id="941" name="Google Shape;941;g290225379b6_0_0"/>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90225379b6_0_0"/>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500" b="1" i="0" u="none" strike="noStrike" cap="none">
                <a:solidFill>
                  <a:srgbClr val="FFFFFF"/>
                </a:solidFill>
                <a:latin typeface="Arial"/>
                <a:ea typeface="Arial"/>
                <a:cs typeface="Arial"/>
                <a:sym typeface="Arial"/>
              </a:endParaRPr>
            </a:p>
          </p:txBody>
        </p:sp>
      </p:grpSp>
      <p:sp>
        <p:nvSpPr>
          <p:cNvPr id="4" name="Google Shape;942;g290225379b6_0_0">
            <a:extLst>
              <a:ext uri="{FF2B5EF4-FFF2-40B4-BE49-F238E27FC236}">
                <a16:creationId xmlns:a16="http://schemas.microsoft.com/office/drawing/2014/main" id="{12A083E3-5C71-8B73-4990-4FD248752C86}"/>
              </a:ext>
            </a:extLst>
          </p:cNvPr>
          <p:cNvSpPr/>
          <p:nvPr/>
        </p:nvSpPr>
        <p:spPr>
          <a:xfrm>
            <a:off x="2746541"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sp>
        <p:nvSpPr>
          <p:cNvPr id="10" name="Google Shape;942;g290225379b6_0_0">
            <a:extLst>
              <a:ext uri="{FF2B5EF4-FFF2-40B4-BE49-F238E27FC236}">
                <a16:creationId xmlns:a16="http://schemas.microsoft.com/office/drawing/2014/main" id="{37FC2C78-4A1A-8191-7A0C-FE6F79E2EFC7}"/>
              </a:ext>
            </a:extLst>
          </p:cNvPr>
          <p:cNvSpPr/>
          <p:nvPr/>
        </p:nvSpPr>
        <p:spPr>
          <a:xfrm>
            <a:off x="1890719" y="1857710"/>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nvGrpSpPr>
          <p:cNvPr id="26" name="Google Shape;940;g290225379b6_0_0">
            <a:extLst>
              <a:ext uri="{FF2B5EF4-FFF2-40B4-BE49-F238E27FC236}">
                <a16:creationId xmlns:a16="http://schemas.microsoft.com/office/drawing/2014/main" id="{85BC9FB7-0056-79DA-0AD2-3AAF038F6010}"/>
              </a:ext>
            </a:extLst>
          </p:cNvPr>
          <p:cNvGrpSpPr/>
          <p:nvPr/>
        </p:nvGrpSpPr>
        <p:grpSpPr>
          <a:xfrm>
            <a:off x="386206" y="3368754"/>
            <a:ext cx="664752" cy="410893"/>
            <a:chOff x="6943296" y="513283"/>
            <a:chExt cx="213000" cy="173798"/>
          </a:xfrm>
        </p:grpSpPr>
        <p:sp>
          <p:nvSpPr>
            <p:cNvPr id="27" name="Google Shape;941;g290225379b6_0_0">
              <a:extLst>
                <a:ext uri="{FF2B5EF4-FFF2-40B4-BE49-F238E27FC236}">
                  <a16:creationId xmlns:a16="http://schemas.microsoft.com/office/drawing/2014/main" id="{8F29532E-5D1F-0673-BC0F-81A5D26ED4D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0E61BD26-EA74-76C8-3525-E1701366880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9" name="Google Shape;940;g290225379b6_0_0">
            <a:extLst>
              <a:ext uri="{FF2B5EF4-FFF2-40B4-BE49-F238E27FC236}">
                <a16:creationId xmlns:a16="http://schemas.microsoft.com/office/drawing/2014/main" id="{537A59FC-5550-A91D-9F95-6ED72A810065}"/>
              </a:ext>
            </a:extLst>
          </p:cNvPr>
          <p:cNvGrpSpPr/>
          <p:nvPr/>
        </p:nvGrpSpPr>
        <p:grpSpPr>
          <a:xfrm>
            <a:off x="3817828" y="3368754"/>
            <a:ext cx="664752" cy="410893"/>
            <a:chOff x="6943296" y="513283"/>
            <a:chExt cx="213000" cy="173798"/>
          </a:xfrm>
        </p:grpSpPr>
        <p:sp>
          <p:nvSpPr>
            <p:cNvPr id="30" name="Google Shape;941;g290225379b6_0_0">
              <a:extLst>
                <a:ext uri="{FF2B5EF4-FFF2-40B4-BE49-F238E27FC236}">
                  <a16:creationId xmlns:a16="http://schemas.microsoft.com/office/drawing/2014/main" id="{2572C4EA-4F23-6083-B466-3D290F08A6B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42;g290225379b6_0_0">
              <a:extLst>
                <a:ext uri="{FF2B5EF4-FFF2-40B4-BE49-F238E27FC236}">
                  <a16:creationId xmlns:a16="http://schemas.microsoft.com/office/drawing/2014/main" id="{F539E161-2495-3946-7E4A-68828D262A19}"/>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2" name="Google Shape;940;g290225379b6_0_0">
            <a:extLst>
              <a:ext uri="{FF2B5EF4-FFF2-40B4-BE49-F238E27FC236}">
                <a16:creationId xmlns:a16="http://schemas.microsoft.com/office/drawing/2014/main" id="{D8D2A0BD-6DB5-BA57-DEDF-688D5BD19013}"/>
              </a:ext>
            </a:extLst>
          </p:cNvPr>
          <p:cNvGrpSpPr/>
          <p:nvPr/>
        </p:nvGrpSpPr>
        <p:grpSpPr>
          <a:xfrm>
            <a:off x="3782011" y="2490002"/>
            <a:ext cx="720665" cy="410893"/>
            <a:chOff x="6943296" y="513283"/>
            <a:chExt cx="213000" cy="173798"/>
          </a:xfrm>
        </p:grpSpPr>
        <p:sp>
          <p:nvSpPr>
            <p:cNvPr id="33" name="Google Shape;941;g290225379b6_0_0">
              <a:extLst>
                <a:ext uri="{FF2B5EF4-FFF2-40B4-BE49-F238E27FC236}">
                  <a16:creationId xmlns:a16="http://schemas.microsoft.com/office/drawing/2014/main" id="{FBBC27DD-023D-8E6E-1672-002358FEE4D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42;g290225379b6_0_0">
              <a:extLst>
                <a:ext uri="{FF2B5EF4-FFF2-40B4-BE49-F238E27FC236}">
                  <a16:creationId xmlns:a16="http://schemas.microsoft.com/office/drawing/2014/main" id="{DC0FC310-7738-8B8D-5926-1E51EBEFDFB1}"/>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5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22A35BCA-BFB2-BE34-4050-086F5151FE53}"/>
              </a:ext>
            </a:extLst>
          </p:cNvPr>
          <p:cNvGrpSpPr/>
          <p:nvPr/>
        </p:nvGrpSpPr>
        <p:grpSpPr>
          <a:xfrm>
            <a:off x="7650781" y="2876216"/>
            <a:ext cx="664752" cy="410893"/>
            <a:chOff x="6943296" y="513283"/>
            <a:chExt cx="213000" cy="173798"/>
          </a:xfrm>
        </p:grpSpPr>
        <p:sp>
          <p:nvSpPr>
            <p:cNvPr id="39" name="Google Shape;941;g290225379b6_0_0">
              <a:extLst>
                <a:ext uri="{FF2B5EF4-FFF2-40B4-BE49-F238E27FC236}">
                  <a16:creationId xmlns:a16="http://schemas.microsoft.com/office/drawing/2014/main" id="{8FBB6E69-AD8A-9F4D-79AD-ED3A8A627D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3BD328ED-D2AD-85D7-CC83-010EB3A04524}"/>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63" name="Google Shape;956;g290225379b6_0_0">
            <a:extLst>
              <a:ext uri="{FF2B5EF4-FFF2-40B4-BE49-F238E27FC236}">
                <a16:creationId xmlns:a16="http://schemas.microsoft.com/office/drawing/2014/main" id="{23DFD427-4D70-8556-45C2-67EF0151CFB6}"/>
              </a:ext>
            </a:extLst>
          </p:cNvPr>
          <p:cNvCxnSpPr>
            <a:cxnSpLocks/>
            <a:stCxn id="40" idx="1"/>
            <a:endCxn id="903" idx="3"/>
          </p:cNvCxnSpPr>
          <p:nvPr/>
        </p:nvCxnSpPr>
        <p:spPr>
          <a:xfrm flipH="1">
            <a:off x="7308219" y="2984216"/>
            <a:ext cx="342562" cy="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956;g290225379b6_0_0">
            <a:extLst>
              <a:ext uri="{FF2B5EF4-FFF2-40B4-BE49-F238E27FC236}">
                <a16:creationId xmlns:a16="http://schemas.microsoft.com/office/drawing/2014/main" id="{F054F873-F73F-FBA9-0D39-445BC3FF40B5}"/>
              </a:ext>
            </a:extLst>
          </p:cNvPr>
          <p:cNvCxnSpPr>
            <a:cxnSpLocks/>
            <a:stCxn id="33" idx="2"/>
            <a:endCxn id="31" idx="0"/>
          </p:cNvCxnSpPr>
          <p:nvPr/>
        </p:nvCxnSpPr>
        <p:spPr>
          <a:xfrm>
            <a:off x="4142344" y="2900895"/>
            <a:ext cx="7860" cy="467859"/>
          </a:xfrm>
          <a:prstGeom prst="straightConnector1">
            <a:avLst/>
          </a:prstGeom>
          <a:noFill/>
          <a:ln w="9525" cap="flat" cmpd="sng">
            <a:solidFill>
              <a:schemeClr val="dk2"/>
            </a:solidFill>
            <a:prstDash val="solid"/>
            <a:round/>
            <a:headEnd type="none" w="med" len="med"/>
            <a:tailEnd type="none" w="med" len="med"/>
          </a:ln>
        </p:spPr>
      </p:cxnSp>
      <p:grpSp>
        <p:nvGrpSpPr>
          <p:cNvPr id="43" name="Google Shape;940;g290225379b6_0_0">
            <a:extLst>
              <a:ext uri="{FF2B5EF4-FFF2-40B4-BE49-F238E27FC236}">
                <a16:creationId xmlns:a16="http://schemas.microsoft.com/office/drawing/2014/main" id="{118C9A07-F568-09E8-AE30-D31A681D95CB}"/>
              </a:ext>
            </a:extLst>
          </p:cNvPr>
          <p:cNvGrpSpPr/>
          <p:nvPr/>
        </p:nvGrpSpPr>
        <p:grpSpPr>
          <a:xfrm>
            <a:off x="3191320" y="1700216"/>
            <a:ext cx="664752" cy="410893"/>
            <a:chOff x="6943296" y="513283"/>
            <a:chExt cx="213000" cy="173798"/>
          </a:xfrm>
        </p:grpSpPr>
        <p:sp>
          <p:nvSpPr>
            <p:cNvPr id="45" name="Google Shape;941;g290225379b6_0_0">
              <a:extLst>
                <a:ext uri="{FF2B5EF4-FFF2-40B4-BE49-F238E27FC236}">
                  <a16:creationId xmlns:a16="http://schemas.microsoft.com/office/drawing/2014/main" id="{10690A74-C6A5-F023-2862-0567D746FD3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4ADC92F4-42DB-145C-FB62-28948521E89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8E1F0DDC-699C-5E4D-B744-84A771868327}"/>
              </a:ext>
            </a:extLst>
          </p:cNvPr>
          <p:cNvGrpSpPr/>
          <p:nvPr/>
        </p:nvGrpSpPr>
        <p:grpSpPr>
          <a:xfrm>
            <a:off x="5575661" y="3946021"/>
            <a:ext cx="765371" cy="410893"/>
            <a:chOff x="6943296" y="513283"/>
            <a:chExt cx="213000" cy="173798"/>
          </a:xfrm>
        </p:grpSpPr>
        <p:sp>
          <p:nvSpPr>
            <p:cNvPr id="58" name="Google Shape;941;g290225379b6_0_0">
              <a:extLst>
                <a:ext uri="{FF2B5EF4-FFF2-40B4-BE49-F238E27FC236}">
                  <a16:creationId xmlns:a16="http://schemas.microsoft.com/office/drawing/2014/main" id="{3D7E6F05-0C6C-874D-E77E-092CBC831CE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7F346B1F-17B7-3B5F-7CDC-166C2F9216B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417F4A08-FDF9-F0B1-0C12-33725F131EFA}"/>
              </a:ext>
            </a:extLst>
          </p:cNvPr>
          <p:cNvGrpSpPr/>
          <p:nvPr/>
        </p:nvGrpSpPr>
        <p:grpSpPr>
          <a:xfrm>
            <a:off x="3768051" y="3922884"/>
            <a:ext cx="764307" cy="410893"/>
            <a:chOff x="6943296" y="513283"/>
            <a:chExt cx="213000" cy="173798"/>
          </a:xfrm>
        </p:grpSpPr>
        <p:sp>
          <p:nvSpPr>
            <p:cNvPr id="896" name="Google Shape;941;g290225379b6_0_0">
              <a:extLst>
                <a:ext uri="{FF2B5EF4-FFF2-40B4-BE49-F238E27FC236}">
                  <a16:creationId xmlns:a16="http://schemas.microsoft.com/office/drawing/2014/main" id="{4FA79557-3D52-25A4-5852-54AB79DD76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942;g290225379b6_0_0">
              <a:extLst>
                <a:ext uri="{FF2B5EF4-FFF2-40B4-BE49-F238E27FC236}">
                  <a16:creationId xmlns:a16="http://schemas.microsoft.com/office/drawing/2014/main" id="{AA8DB373-88FE-A189-7B83-8F67905AF99B}"/>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500" b="1" i="0" u="none" strike="noStrike" cap="none">
                <a:solidFill>
                  <a:srgbClr val="FFFFFF"/>
                </a:solidFill>
                <a:latin typeface="Arial"/>
                <a:ea typeface="Arial"/>
                <a:cs typeface="Arial"/>
                <a:sym typeface="Arial"/>
              </a:endParaRPr>
            </a:p>
          </p:txBody>
        </p:sp>
      </p:grpSp>
      <p:grpSp>
        <p:nvGrpSpPr>
          <p:cNvPr id="898" name="Google Shape;940;g290225379b6_0_0">
            <a:extLst>
              <a:ext uri="{FF2B5EF4-FFF2-40B4-BE49-F238E27FC236}">
                <a16:creationId xmlns:a16="http://schemas.microsoft.com/office/drawing/2014/main" id="{7A36C24C-90D4-9F44-E8B7-DE6FA5369E4E}"/>
              </a:ext>
            </a:extLst>
          </p:cNvPr>
          <p:cNvGrpSpPr/>
          <p:nvPr/>
        </p:nvGrpSpPr>
        <p:grpSpPr>
          <a:xfrm>
            <a:off x="6545078" y="1723679"/>
            <a:ext cx="763141" cy="410893"/>
            <a:chOff x="6943296" y="513283"/>
            <a:chExt cx="213000" cy="173798"/>
          </a:xfrm>
        </p:grpSpPr>
        <p:sp>
          <p:nvSpPr>
            <p:cNvPr id="899" name="Google Shape;941;g290225379b6_0_0">
              <a:extLst>
                <a:ext uri="{FF2B5EF4-FFF2-40B4-BE49-F238E27FC236}">
                  <a16:creationId xmlns:a16="http://schemas.microsoft.com/office/drawing/2014/main" id="{7CC54102-93A5-78E8-F5B2-B0F7B5123D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42;g290225379b6_0_0">
              <a:extLst>
                <a:ext uri="{FF2B5EF4-FFF2-40B4-BE49-F238E27FC236}">
                  <a16:creationId xmlns:a16="http://schemas.microsoft.com/office/drawing/2014/main" id="{ED15FEF6-BED9-33FD-0734-BD9B4A1A947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500" b="1" i="0" u="none" strike="noStrike" cap="none">
                <a:solidFill>
                  <a:srgbClr val="FFFFFF"/>
                </a:solidFill>
                <a:latin typeface="Arial"/>
                <a:ea typeface="Arial"/>
                <a:cs typeface="Arial"/>
                <a:sym typeface="Arial"/>
              </a:endParaRPr>
            </a:p>
          </p:txBody>
        </p:sp>
      </p:grpSp>
      <p:grpSp>
        <p:nvGrpSpPr>
          <p:cNvPr id="901" name="Google Shape;940;g290225379b6_0_0">
            <a:extLst>
              <a:ext uri="{FF2B5EF4-FFF2-40B4-BE49-F238E27FC236}">
                <a16:creationId xmlns:a16="http://schemas.microsoft.com/office/drawing/2014/main" id="{AE038AF7-6B3D-6D90-EC18-58C49488AC94}"/>
              </a:ext>
            </a:extLst>
          </p:cNvPr>
          <p:cNvGrpSpPr/>
          <p:nvPr/>
        </p:nvGrpSpPr>
        <p:grpSpPr>
          <a:xfrm>
            <a:off x="6545079" y="2876216"/>
            <a:ext cx="763140" cy="410893"/>
            <a:chOff x="6943296" y="513283"/>
            <a:chExt cx="213000" cy="173798"/>
          </a:xfrm>
        </p:grpSpPr>
        <p:sp>
          <p:nvSpPr>
            <p:cNvPr id="902" name="Google Shape;941;g290225379b6_0_0">
              <a:extLst>
                <a:ext uri="{FF2B5EF4-FFF2-40B4-BE49-F238E27FC236}">
                  <a16:creationId xmlns:a16="http://schemas.microsoft.com/office/drawing/2014/main" id="{A8299329-5070-C6DB-9AED-B84EA623795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42;g290225379b6_0_0">
              <a:extLst>
                <a:ext uri="{FF2B5EF4-FFF2-40B4-BE49-F238E27FC236}">
                  <a16:creationId xmlns:a16="http://schemas.microsoft.com/office/drawing/2014/main" id="{25550062-8F82-48E2-1407-E46202B0CC55}"/>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07" name="Google Shape;940;g290225379b6_0_0">
            <a:extLst>
              <a:ext uri="{FF2B5EF4-FFF2-40B4-BE49-F238E27FC236}">
                <a16:creationId xmlns:a16="http://schemas.microsoft.com/office/drawing/2014/main" id="{FDC214A1-3852-D755-4849-3DA5EAF7AC4E}"/>
              </a:ext>
            </a:extLst>
          </p:cNvPr>
          <p:cNvGrpSpPr/>
          <p:nvPr/>
        </p:nvGrpSpPr>
        <p:grpSpPr>
          <a:xfrm>
            <a:off x="6545079" y="2295178"/>
            <a:ext cx="763140" cy="410893"/>
            <a:chOff x="6943296" y="513283"/>
            <a:chExt cx="213000" cy="173798"/>
          </a:xfrm>
        </p:grpSpPr>
        <p:sp>
          <p:nvSpPr>
            <p:cNvPr id="908" name="Google Shape;941;g290225379b6_0_0">
              <a:extLst>
                <a:ext uri="{FF2B5EF4-FFF2-40B4-BE49-F238E27FC236}">
                  <a16:creationId xmlns:a16="http://schemas.microsoft.com/office/drawing/2014/main" id="{0DF6A6B3-5DA4-B82C-335F-3D73ABEF242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42;g290225379b6_0_0">
              <a:extLst>
                <a:ext uri="{FF2B5EF4-FFF2-40B4-BE49-F238E27FC236}">
                  <a16:creationId xmlns:a16="http://schemas.microsoft.com/office/drawing/2014/main" id="{E2516DD8-02DB-BE52-1B73-366AD3D308B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3" name="Google Shape;940;g290225379b6_0_0">
            <a:extLst>
              <a:ext uri="{FF2B5EF4-FFF2-40B4-BE49-F238E27FC236}">
                <a16:creationId xmlns:a16="http://schemas.microsoft.com/office/drawing/2014/main" id="{5D59550D-A8AC-2671-AD4E-22E512134914}"/>
              </a:ext>
            </a:extLst>
          </p:cNvPr>
          <p:cNvGrpSpPr/>
          <p:nvPr/>
        </p:nvGrpSpPr>
        <p:grpSpPr>
          <a:xfrm>
            <a:off x="2099714" y="2482034"/>
            <a:ext cx="664752" cy="410893"/>
            <a:chOff x="6943296" y="513283"/>
            <a:chExt cx="213000" cy="173798"/>
          </a:xfrm>
        </p:grpSpPr>
        <p:sp>
          <p:nvSpPr>
            <p:cNvPr id="914" name="Google Shape;941;g290225379b6_0_0">
              <a:extLst>
                <a:ext uri="{FF2B5EF4-FFF2-40B4-BE49-F238E27FC236}">
                  <a16:creationId xmlns:a16="http://schemas.microsoft.com/office/drawing/2014/main" id="{C6019C24-AE38-3063-F898-323F32FEF9E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42;g290225379b6_0_0">
              <a:extLst>
                <a:ext uri="{FF2B5EF4-FFF2-40B4-BE49-F238E27FC236}">
                  <a16:creationId xmlns:a16="http://schemas.microsoft.com/office/drawing/2014/main" id="{CF0DFA20-2F64-0BA2-B0CD-9D1E625DF47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6" name="Google Shape;940;g290225379b6_0_0">
            <a:extLst>
              <a:ext uri="{FF2B5EF4-FFF2-40B4-BE49-F238E27FC236}">
                <a16:creationId xmlns:a16="http://schemas.microsoft.com/office/drawing/2014/main" id="{6331C61B-3F0C-BE21-191B-FD124B55D336}"/>
              </a:ext>
            </a:extLst>
          </p:cNvPr>
          <p:cNvGrpSpPr/>
          <p:nvPr/>
        </p:nvGrpSpPr>
        <p:grpSpPr>
          <a:xfrm>
            <a:off x="1094110" y="3946021"/>
            <a:ext cx="762162" cy="410896"/>
            <a:chOff x="6943296" y="513282"/>
            <a:chExt cx="213001" cy="173799"/>
          </a:xfrm>
        </p:grpSpPr>
        <p:sp>
          <p:nvSpPr>
            <p:cNvPr id="917" name="Google Shape;941;g290225379b6_0_0">
              <a:extLst>
                <a:ext uri="{FF2B5EF4-FFF2-40B4-BE49-F238E27FC236}">
                  <a16:creationId xmlns:a16="http://schemas.microsoft.com/office/drawing/2014/main" id="{609A660A-BD37-EA06-C860-CEC98A714E3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42;g290225379b6_0_0">
              <a:extLst>
                <a:ext uri="{FF2B5EF4-FFF2-40B4-BE49-F238E27FC236}">
                  <a16:creationId xmlns:a16="http://schemas.microsoft.com/office/drawing/2014/main" id="{0499D6B7-C2E5-D14F-8318-B7E171FD953C}"/>
                </a:ext>
              </a:extLst>
            </p:cNvPr>
            <p:cNvSpPr/>
            <p:nvPr/>
          </p:nvSpPr>
          <p:spPr>
            <a:xfrm>
              <a:off x="6943297" y="513282"/>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9" name="Google Shape;940;g290225379b6_0_0">
            <a:extLst>
              <a:ext uri="{FF2B5EF4-FFF2-40B4-BE49-F238E27FC236}">
                <a16:creationId xmlns:a16="http://schemas.microsoft.com/office/drawing/2014/main" id="{2917B196-07C2-9DFE-2E63-C956FA49FD7F}"/>
              </a:ext>
            </a:extLst>
          </p:cNvPr>
          <p:cNvGrpSpPr/>
          <p:nvPr/>
        </p:nvGrpSpPr>
        <p:grpSpPr>
          <a:xfrm>
            <a:off x="5198015" y="4548051"/>
            <a:ext cx="664752" cy="410893"/>
            <a:chOff x="6943296" y="513283"/>
            <a:chExt cx="213000" cy="173798"/>
          </a:xfrm>
        </p:grpSpPr>
        <p:sp>
          <p:nvSpPr>
            <p:cNvPr id="920" name="Google Shape;941;g290225379b6_0_0">
              <a:extLst>
                <a:ext uri="{FF2B5EF4-FFF2-40B4-BE49-F238E27FC236}">
                  <a16:creationId xmlns:a16="http://schemas.microsoft.com/office/drawing/2014/main" id="{3E8A84A5-DD5B-8169-E9EA-287165F0904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42;g290225379b6_0_0">
              <a:extLst>
                <a:ext uri="{FF2B5EF4-FFF2-40B4-BE49-F238E27FC236}">
                  <a16:creationId xmlns:a16="http://schemas.microsoft.com/office/drawing/2014/main" id="{AFE3E567-8947-D939-38DA-6A28B9195B6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 name="Google Shape;940;g290225379b6_0_0">
            <a:extLst>
              <a:ext uri="{FF2B5EF4-FFF2-40B4-BE49-F238E27FC236}">
                <a16:creationId xmlns:a16="http://schemas.microsoft.com/office/drawing/2014/main" id="{194AC982-8479-289E-A628-85733A23A90E}"/>
              </a:ext>
            </a:extLst>
          </p:cNvPr>
          <p:cNvGrpSpPr/>
          <p:nvPr/>
        </p:nvGrpSpPr>
        <p:grpSpPr>
          <a:xfrm>
            <a:off x="5203245" y="2874069"/>
            <a:ext cx="664752" cy="410892"/>
            <a:chOff x="6943296" y="513283"/>
            <a:chExt cx="213000" cy="173798"/>
          </a:xfrm>
        </p:grpSpPr>
        <p:sp>
          <p:nvSpPr>
            <p:cNvPr id="12" name="Google Shape;941;g290225379b6_0_0">
              <a:extLst>
                <a:ext uri="{FF2B5EF4-FFF2-40B4-BE49-F238E27FC236}">
                  <a16:creationId xmlns:a16="http://schemas.microsoft.com/office/drawing/2014/main" id="{E1BB5C7E-CAF3-138E-C11B-3A0B39E00C2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42;g290225379b6_0_0">
              <a:extLst>
                <a:ext uri="{FF2B5EF4-FFF2-40B4-BE49-F238E27FC236}">
                  <a16:creationId xmlns:a16="http://schemas.microsoft.com/office/drawing/2014/main" id="{381F956A-1966-1776-F57F-FA2B759E4361}"/>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US" sz="600" b="1" i="0" u="none" strike="noStrike" cap="none">
                <a:solidFill>
                  <a:srgbClr val="FFFFFF"/>
                </a:solidFill>
                <a:latin typeface="Arial"/>
                <a:ea typeface="Arial"/>
                <a:cs typeface="Arial"/>
              </a:endParaRPr>
            </a:p>
          </p:txBody>
        </p:sp>
      </p:grpSp>
      <p:sp>
        <p:nvSpPr>
          <p:cNvPr id="17" name="Google Shape;942;g290225379b6_0_0">
            <a:extLst>
              <a:ext uri="{FF2B5EF4-FFF2-40B4-BE49-F238E27FC236}">
                <a16:creationId xmlns:a16="http://schemas.microsoft.com/office/drawing/2014/main" id="{1493BFBE-A976-7797-925F-0B71211C291F}"/>
              </a:ext>
            </a:extLst>
          </p:cNvPr>
          <p:cNvSpPr/>
          <p:nvPr/>
        </p:nvSpPr>
        <p:spPr>
          <a:xfrm>
            <a:off x="1094110" y="4739186"/>
            <a:ext cx="762159"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cxnSp>
        <p:nvCxnSpPr>
          <p:cNvPr id="56" name="Google Shape;956;g290225379b6_0_0">
            <a:extLst>
              <a:ext uri="{FF2B5EF4-FFF2-40B4-BE49-F238E27FC236}">
                <a16:creationId xmlns:a16="http://schemas.microsoft.com/office/drawing/2014/main" id="{35A02A83-FD23-B623-54BF-85BD52EB09FE}"/>
              </a:ext>
            </a:extLst>
          </p:cNvPr>
          <p:cNvCxnSpPr>
            <a:cxnSpLocks/>
            <a:stCxn id="903" idx="0"/>
            <a:endCxn id="908" idx="2"/>
          </p:cNvCxnSpPr>
          <p:nvPr/>
        </p:nvCxnSpPr>
        <p:spPr>
          <a:xfrm flipV="1">
            <a:off x="6926649" y="2706071"/>
            <a:ext cx="0" cy="170145"/>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956;g290225379b6_0_0">
            <a:extLst>
              <a:ext uri="{FF2B5EF4-FFF2-40B4-BE49-F238E27FC236}">
                <a16:creationId xmlns:a16="http://schemas.microsoft.com/office/drawing/2014/main" id="{C6215295-0706-E71B-A133-615B93BF5389}"/>
              </a:ext>
            </a:extLst>
          </p:cNvPr>
          <p:cNvCxnSpPr>
            <a:cxnSpLocks/>
            <a:stCxn id="917" idx="2"/>
            <a:endCxn id="17" idx="0"/>
          </p:cNvCxnSpPr>
          <p:nvPr/>
        </p:nvCxnSpPr>
        <p:spPr>
          <a:xfrm>
            <a:off x="1475189" y="4356917"/>
            <a:ext cx="1" cy="382269"/>
          </a:xfrm>
          <a:prstGeom prst="straightConnector1">
            <a:avLst/>
          </a:prstGeom>
          <a:noFill/>
          <a:ln w="9525" cap="flat" cmpd="sng">
            <a:solidFill>
              <a:schemeClr val="dk2"/>
            </a:solidFill>
            <a:prstDash val="solid"/>
            <a:round/>
            <a:headEnd type="none" w="med" len="med"/>
            <a:tailEnd type="none" w="med" len="med"/>
          </a:ln>
        </p:spPr>
      </p:cxnSp>
      <p:grpSp>
        <p:nvGrpSpPr>
          <p:cNvPr id="23" name="Google Shape;940;g290225379b6_0_0">
            <a:extLst>
              <a:ext uri="{FF2B5EF4-FFF2-40B4-BE49-F238E27FC236}">
                <a16:creationId xmlns:a16="http://schemas.microsoft.com/office/drawing/2014/main" id="{A7006F84-B001-AC47-F5B2-3736FE6ABD74}"/>
              </a:ext>
            </a:extLst>
          </p:cNvPr>
          <p:cNvGrpSpPr/>
          <p:nvPr/>
        </p:nvGrpSpPr>
        <p:grpSpPr>
          <a:xfrm>
            <a:off x="8049886" y="3621401"/>
            <a:ext cx="929738" cy="410892"/>
            <a:chOff x="6891922" y="513283"/>
            <a:chExt cx="264374" cy="173798"/>
          </a:xfrm>
        </p:grpSpPr>
        <p:sp>
          <p:nvSpPr>
            <p:cNvPr id="44" name="Google Shape;941;g290225379b6_0_0">
              <a:extLst>
                <a:ext uri="{FF2B5EF4-FFF2-40B4-BE49-F238E27FC236}">
                  <a16:creationId xmlns:a16="http://schemas.microsoft.com/office/drawing/2014/main" id="{B18486F4-2D74-7F3A-995E-19405ABA44D2}"/>
                </a:ext>
              </a:extLst>
            </p:cNvPr>
            <p:cNvSpPr/>
            <p:nvPr/>
          </p:nvSpPr>
          <p:spPr>
            <a:xfrm>
              <a:off x="6891922" y="564081"/>
              <a:ext cx="264374"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42;g290225379b6_0_0">
              <a:extLst>
                <a:ext uri="{FF2B5EF4-FFF2-40B4-BE49-F238E27FC236}">
                  <a16:creationId xmlns:a16="http://schemas.microsoft.com/office/drawing/2014/main" id="{65F00260-38D4-3194-725B-1917ECEB4738}"/>
                </a:ext>
              </a:extLst>
            </p:cNvPr>
            <p:cNvSpPr/>
            <p:nvPr/>
          </p:nvSpPr>
          <p:spPr>
            <a:xfrm>
              <a:off x="6892612" y="513283"/>
              <a:ext cx="263684"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B1D18CB1-1754-4AF1-7740-D766F6424DEA}"/>
              </a:ext>
            </a:extLst>
          </p:cNvPr>
          <p:cNvGrpSpPr/>
          <p:nvPr/>
        </p:nvGrpSpPr>
        <p:grpSpPr>
          <a:xfrm>
            <a:off x="4284347" y="1700216"/>
            <a:ext cx="797336" cy="410892"/>
            <a:chOff x="6943296" y="513283"/>
            <a:chExt cx="213000" cy="173798"/>
          </a:xfrm>
        </p:grpSpPr>
        <p:sp>
          <p:nvSpPr>
            <p:cNvPr id="904" name="Google Shape;941;g290225379b6_0_0">
              <a:extLst>
                <a:ext uri="{FF2B5EF4-FFF2-40B4-BE49-F238E27FC236}">
                  <a16:creationId xmlns:a16="http://schemas.microsoft.com/office/drawing/2014/main" id="{673646DB-A8DB-62DA-ACB5-9786856E458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42;g290225379b6_0_0">
              <a:extLst>
                <a:ext uri="{FF2B5EF4-FFF2-40B4-BE49-F238E27FC236}">
                  <a16:creationId xmlns:a16="http://schemas.microsoft.com/office/drawing/2014/main" id="{2B978C5D-BE3A-E723-891A-4FF7C02BC409}"/>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400" b="1" i="0" u="none" strike="noStrike" cap="none">
                <a:solidFill>
                  <a:srgbClr val="FFFFFF"/>
                </a:solidFill>
                <a:latin typeface="Arial"/>
                <a:ea typeface="Arial"/>
                <a:cs typeface="Arial"/>
                <a:sym typeface="Arial"/>
              </a:endParaRPr>
            </a:p>
          </p:txBody>
        </p:sp>
      </p:grpSp>
      <p:grpSp>
        <p:nvGrpSpPr>
          <p:cNvPr id="932" name="Google Shape;940;g290225379b6_0_0">
            <a:extLst>
              <a:ext uri="{FF2B5EF4-FFF2-40B4-BE49-F238E27FC236}">
                <a16:creationId xmlns:a16="http://schemas.microsoft.com/office/drawing/2014/main" id="{C10C5945-B96D-A833-505A-50665EC11476}"/>
              </a:ext>
            </a:extLst>
          </p:cNvPr>
          <p:cNvGrpSpPr/>
          <p:nvPr/>
        </p:nvGrpSpPr>
        <p:grpSpPr>
          <a:xfrm>
            <a:off x="6545079" y="686088"/>
            <a:ext cx="763134" cy="410892"/>
            <a:chOff x="6943296" y="513283"/>
            <a:chExt cx="213000" cy="173798"/>
          </a:xfrm>
        </p:grpSpPr>
        <p:sp>
          <p:nvSpPr>
            <p:cNvPr id="933" name="Google Shape;941;g290225379b6_0_0">
              <a:extLst>
                <a:ext uri="{FF2B5EF4-FFF2-40B4-BE49-F238E27FC236}">
                  <a16:creationId xmlns:a16="http://schemas.microsoft.com/office/drawing/2014/main" id="{3BB40E42-B5A0-3CE8-677F-9C1876FE2A9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42;g290225379b6_0_0">
              <a:extLst>
                <a:ext uri="{FF2B5EF4-FFF2-40B4-BE49-F238E27FC236}">
                  <a16:creationId xmlns:a16="http://schemas.microsoft.com/office/drawing/2014/main" id="{CA8F0F29-414A-9397-2BD7-F2E3FA522665}"/>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AE997C9F-418D-E9EE-CDCD-FBFA872F3351}"/>
              </a:ext>
            </a:extLst>
          </p:cNvPr>
          <p:cNvGrpSpPr/>
          <p:nvPr/>
        </p:nvGrpSpPr>
        <p:grpSpPr>
          <a:xfrm>
            <a:off x="6545078" y="3935052"/>
            <a:ext cx="763135" cy="410892"/>
            <a:chOff x="6943296" y="513283"/>
            <a:chExt cx="213000" cy="173798"/>
          </a:xfrm>
        </p:grpSpPr>
        <p:sp>
          <p:nvSpPr>
            <p:cNvPr id="22" name="Google Shape;941;g290225379b6_0_0">
              <a:extLst>
                <a:ext uri="{FF2B5EF4-FFF2-40B4-BE49-F238E27FC236}">
                  <a16:creationId xmlns:a16="http://schemas.microsoft.com/office/drawing/2014/main" id="{BECB80B0-B729-C605-5D14-C160E6F90E3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42;g290225379b6_0_0">
              <a:extLst>
                <a:ext uri="{FF2B5EF4-FFF2-40B4-BE49-F238E27FC236}">
                  <a16:creationId xmlns:a16="http://schemas.microsoft.com/office/drawing/2014/main" id="{0281EAF8-04AF-F6B2-B556-CEAB6A8C787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58" name="Google Shape;956;g290225379b6_0_0">
            <a:extLst>
              <a:ext uri="{FF2B5EF4-FFF2-40B4-BE49-F238E27FC236}">
                <a16:creationId xmlns:a16="http://schemas.microsoft.com/office/drawing/2014/main" id="{05E6F6A4-DDC0-2D49-8601-ADC836ED00B2}"/>
              </a:ext>
            </a:extLst>
          </p:cNvPr>
          <p:cNvCxnSpPr>
            <a:cxnSpLocks/>
          </p:cNvCxnSpPr>
          <p:nvPr/>
        </p:nvCxnSpPr>
        <p:spPr>
          <a:xfrm flipV="1">
            <a:off x="3371567" y="1248333"/>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9" name="Google Shape;956;g290225379b6_0_0">
            <a:extLst>
              <a:ext uri="{FF2B5EF4-FFF2-40B4-BE49-F238E27FC236}">
                <a16:creationId xmlns:a16="http://schemas.microsoft.com/office/drawing/2014/main" id="{34176921-CFE0-664A-0612-D1338F458B10}"/>
              </a:ext>
            </a:extLst>
          </p:cNvPr>
          <p:cNvCxnSpPr>
            <a:cxnSpLocks/>
          </p:cNvCxnSpPr>
          <p:nvPr/>
        </p:nvCxnSpPr>
        <p:spPr>
          <a:xfrm flipV="1">
            <a:off x="3709680" y="1232244"/>
            <a:ext cx="0" cy="187146"/>
          </a:xfrm>
          <a:prstGeom prst="straightConnector1">
            <a:avLst/>
          </a:prstGeom>
          <a:noFill/>
          <a:ln w="9525" cap="flat" cmpd="sng">
            <a:solidFill>
              <a:schemeClr val="dk2"/>
            </a:solidFill>
            <a:prstDash val="solid"/>
            <a:round/>
            <a:headEnd type="none" w="med" len="med"/>
            <a:tailEnd type="none" w="med" len="med"/>
          </a:ln>
        </p:spPr>
      </p:cxnSp>
      <p:sp>
        <p:nvSpPr>
          <p:cNvPr id="951" name="Google Shape;942;g290225379b6_0_0">
            <a:extLst>
              <a:ext uri="{FF2B5EF4-FFF2-40B4-BE49-F238E27FC236}">
                <a16:creationId xmlns:a16="http://schemas.microsoft.com/office/drawing/2014/main" id="{43205CE8-6711-92B6-4D5E-4106C2319EAD}"/>
              </a:ext>
            </a:extLst>
          </p:cNvPr>
          <p:cNvSpPr/>
          <p:nvPr/>
        </p:nvSpPr>
        <p:spPr>
          <a:xfrm>
            <a:off x="3653406"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nvGrpSpPr>
          <p:cNvPr id="962" name="Google Shape;940;g290225379b6_0_0">
            <a:extLst>
              <a:ext uri="{FF2B5EF4-FFF2-40B4-BE49-F238E27FC236}">
                <a16:creationId xmlns:a16="http://schemas.microsoft.com/office/drawing/2014/main" id="{C72B5B8F-CF53-B3BA-2265-6A572E509A0E}"/>
              </a:ext>
            </a:extLst>
          </p:cNvPr>
          <p:cNvGrpSpPr/>
          <p:nvPr/>
        </p:nvGrpSpPr>
        <p:grpSpPr>
          <a:xfrm>
            <a:off x="3199504" y="855487"/>
            <a:ext cx="664752" cy="410893"/>
            <a:chOff x="6943296" y="513283"/>
            <a:chExt cx="213000" cy="173798"/>
          </a:xfrm>
        </p:grpSpPr>
        <p:sp>
          <p:nvSpPr>
            <p:cNvPr id="963" name="Google Shape;941;g290225379b6_0_0">
              <a:extLst>
                <a:ext uri="{FF2B5EF4-FFF2-40B4-BE49-F238E27FC236}">
                  <a16:creationId xmlns:a16="http://schemas.microsoft.com/office/drawing/2014/main" id="{C5B6EDEE-031E-CB5A-D99F-9AB21FECBC8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42;g290225379b6_0_0">
              <a:extLst>
                <a:ext uri="{FF2B5EF4-FFF2-40B4-BE49-F238E27FC236}">
                  <a16:creationId xmlns:a16="http://schemas.microsoft.com/office/drawing/2014/main" id="{B7E7063F-4B91-E579-89F0-7388C0EAACC9}"/>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500" b="1" i="0" u="none" strike="noStrike" cap="none">
                <a:solidFill>
                  <a:srgbClr val="FFFFFF"/>
                </a:solidFill>
                <a:latin typeface="Arial"/>
                <a:ea typeface="Arial"/>
                <a:cs typeface="Arial"/>
                <a:sym typeface="Arial"/>
              </a:endParaRPr>
            </a:p>
          </p:txBody>
        </p:sp>
      </p:grpSp>
      <p:cxnSp>
        <p:nvCxnSpPr>
          <p:cNvPr id="975" name="Connector: Elbow 974">
            <a:extLst>
              <a:ext uri="{FF2B5EF4-FFF2-40B4-BE49-F238E27FC236}">
                <a16:creationId xmlns:a16="http://schemas.microsoft.com/office/drawing/2014/main" id="{5D518E6B-5FD2-1938-BBB7-6AB113B438F8}"/>
              </a:ext>
            </a:extLst>
          </p:cNvPr>
          <p:cNvCxnSpPr>
            <a:cxnSpLocks/>
            <a:stCxn id="904" idx="2"/>
            <a:endCxn id="13" idx="1"/>
          </p:cNvCxnSpPr>
          <p:nvPr/>
        </p:nvCxnSpPr>
        <p:spPr>
          <a:xfrm rot="16200000" flipH="1">
            <a:off x="4507650" y="2286473"/>
            <a:ext cx="870961" cy="520230"/>
          </a:xfrm>
          <a:prstGeom prst="bentConnector2">
            <a:avLst/>
          </a:prstGeom>
          <a:noFill/>
          <a:ln w="9525" cap="flat" cmpd="sng">
            <a:solidFill>
              <a:schemeClr val="dk2"/>
            </a:solidFill>
            <a:prstDash val="solid"/>
            <a:round/>
            <a:headEnd type="none" w="med" len="med"/>
            <a:tailEnd type="none" w="med" len="med"/>
          </a:ln>
        </p:spPr>
      </p:cxnSp>
      <p:cxnSp>
        <p:nvCxnSpPr>
          <p:cNvPr id="978" name="Connector: Elbow 977">
            <a:extLst>
              <a:ext uri="{FF2B5EF4-FFF2-40B4-BE49-F238E27FC236}">
                <a16:creationId xmlns:a16="http://schemas.microsoft.com/office/drawing/2014/main" id="{828CD7E5-6A43-3F47-3F52-9DB326F4830D}"/>
              </a:ext>
            </a:extLst>
          </p:cNvPr>
          <p:cNvCxnSpPr>
            <a:cxnSpLocks/>
            <a:stCxn id="904" idx="3"/>
          </p:cNvCxnSpPr>
          <p:nvPr/>
        </p:nvCxnSpPr>
        <p:spPr>
          <a:xfrm>
            <a:off x="5081683" y="1965710"/>
            <a:ext cx="291850" cy="930513"/>
          </a:xfrm>
          <a:prstGeom prst="bentConnector2">
            <a:avLst/>
          </a:prstGeom>
          <a:noFill/>
          <a:ln w="9525" cap="flat" cmpd="sng">
            <a:solidFill>
              <a:schemeClr val="dk2"/>
            </a:solidFill>
            <a:prstDash val="solid"/>
            <a:round/>
            <a:headEnd type="none" w="med" len="med"/>
            <a:tailEnd type="none" w="med" len="med"/>
          </a:ln>
        </p:spPr>
      </p:cxnSp>
      <p:grpSp>
        <p:nvGrpSpPr>
          <p:cNvPr id="980" name="Google Shape;940;g290225379b6_0_0">
            <a:extLst>
              <a:ext uri="{FF2B5EF4-FFF2-40B4-BE49-F238E27FC236}">
                <a16:creationId xmlns:a16="http://schemas.microsoft.com/office/drawing/2014/main" id="{A1E1DD17-6DC5-2CDC-CB1A-6E4531B08747}"/>
              </a:ext>
            </a:extLst>
          </p:cNvPr>
          <p:cNvGrpSpPr/>
          <p:nvPr/>
        </p:nvGrpSpPr>
        <p:grpSpPr>
          <a:xfrm>
            <a:off x="8047355" y="1678564"/>
            <a:ext cx="927311" cy="410892"/>
            <a:chOff x="6943296" y="513283"/>
            <a:chExt cx="213000" cy="173798"/>
          </a:xfrm>
        </p:grpSpPr>
        <p:sp>
          <p:nvSpPr>
            <p:cNvPr id="981" name="Google Shape;941;g290225379b6_0_0">
              <a:extLst>
                <a:ext uri="{FF2B5EF4-FFF2-40B4-BE49-F238E27FC236}">
                  <a16:creationId xmlns:a16="http://schemas.microsoft.com/office/drawing/2014/main" id="{EE9B299E-BD61-AF8D-A67A-63C1172F28F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7B7B0BCD-593E-E6B5-B776-2DBB9A5C650A}"/>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GB" sz="600" b="1" i="0" u="none" strike="noStrike" cap="none">
                <a:solidFill>
                  <a:srgbClr val="FFFFFF"/>
                </a:solidFill>
                <a:latin typeface="Arial"/>
                <a:ea typeface="Arial"/>
                <a:cs typeface="Arial"/>
                <a:sym typeface="Arial"/>
              </a:endParaRPr>
            </a:p>
          </p:txBody>
        </p:sp>
      </p:grpSp>
      <p:sp>
        <p:nvSpPr>
          <p:cNvPr id="985" name="Google Shape;942;g290225379b6_0_0">
            <a:extLst>
              <a:ext uri="{FF2B5EF4-FFF2-40B4-BE49-F238E27FC236}">
                <a16:creationId xmlns:a16="http://schemas.microsoft.com/office/drawing/2014/main" id="{FCFEB920-77B8-7784-E7B7-36B0960C7078}"/>
              </a:ext>
            </a:extLst>
          </p:cNvPr>
          <p:cNvSpPr/>
          <p:nvPr/>
        </p:nvSpPr>
        <p:spPr>
          <a:xfrm>
            <a:off x="7654044" y="245267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cxnSp>
        <p:nvCxnSpPr>
          <p:cNvPr id="986" name="Google Shape;956;g290225379b6_0_0">
            <a:extLst>
              <a:ext uri="{FF2B5EF4-FFF2-40B4-BE49-F238E27FC236}">
                <a16:creationId xmlns:a16="http://schemas.microsoft.com/office/drawing/2014/main" id="{E56E4BE2-5934-723D-3837-99C40B1460D3}"/>
              </a:ext>
            </a:extLst>
          </p:cNvPr>
          <p:cNvCxnSpPr>
            <a:cxnSpLocks/>
            <a:stCxn id="985" idx="1"/>
            <a:endCxn id="908" idx="3"/>
          </p:cNvCxnSpPr>
          <p:nvPr/>
        </p:nvCxnSpPr>
        <p:spPr>
          <a:xfrm flipH="1">
            <a:off x="7308219" y="2560673"/>
            <a:ext cx="345825" cy="0"/>
          </a:xfrm>
          <a:prstGeom prst="straightConnector1">
            <a:avLst/>
          </a:prstGeom>
          <a:noFill/>
          <a:ln w="9525" cap="flat" cmpd="sng">
            <a:solidFill>
              <a:schemeClr val="dk2"/>
            </a:solidFill>
            <a:prstDash val="solid"/>
            <a:round/>
            <a:headEnd type="none" w="med" len="med"/>
            <a:tailEnd type="none" w="med" len="med"/>
          </a:ln>
        </p:spPr>
      </p:cxnSp>
      <p:cxnSp>
        <p:nvCxnSpPr>
          <p:cNvPr id="1004" name="Connector: Elbow 1003">
            <a:extLst>
              <a:ext uri="{FF2B5EF4-FFF2-40B4-BE49-F238E27FC236}">
                <a16:creationId xmlns:a16="http://schemas.microsoft.com/office/drawing/2014/main" id="{AFA687B0-95D8-3990-6E50-50154C8B1FE5}"/>
              </a:ext>
            </a:extLst>
          </p:cNvPr>
          <p:cNvCxnSpPr>
            <a:stCxn id="13" idx="0"/>
            <a:endCxn id="908" idx="1"/>
          </p:cNvCxnSpPr>
          <p:nvPr/>
        </p:nvCxnSpPr>
        <p:spPr>
          <a:xfrm rot="5400000" flipH="1" flipV="1">
            <a:off x="5883652" y="2212642"/>
            <a:ext cx="313396" cy="1009458"/>
          </a:xfrm>
          <a:prstGeom prst="bentConnector2">
            <a:avLst/>
          </a:prstGeom>
          <a:noFill/>
          <a:ln w="9525" cap="flat" cmpd="sng">
            <a:solidFill>
              <a:schemeClr val="dk2"/>
            </a:solidFill>
            <a:prstDash val="solid"/>
            <a:round/>
            <a:headEnd type="none" w="med" len="med"/>
            <a:tailEnd type="none" w="med" len="med"/>
          </a:ln>
        </p:spPr>
      </p:cxnSp>
      <p:cxnSp>
        <p:nvCxnSpPr>
          <p:cNvPr id="1006" name="Connector: Elbow 1005">
            <a:extLst>
              <a:ext uri="{FF2B5EF4-FFF2-40B4-BE49-F238E27FC236}">
                <a16:creationId xmlns:a16="http://schemas.microsoft.com/office/drawing/2014/main" id="{7617FF2D-CEDD-1C23-18C4-D8BA0C78F1EB}"/>
              </a:ext>
            </a:extLst>
          </p:cNvPr>
          <p:cNvCxnSpPr>
            <a:stCxn id="13" idx="0"/>
            <a:endCxn id="899" idx="1"/>
          </p:cNvCxnSpPr>
          <p:nvPr/>
        </p:nvCxnSpPr>
        <p:spPr>
          <a:xfrm rot="5400000" flipH="1" flipV="1">
            <a:off x="5597902" y="1926894"/>
            <a:ext cx="884895" cy="1009457"/>
          </a:xfrm>
          <a:prstGeom prst="bentConnector2">
            <a:avLst/>
          </a:prstGeom>
          <a:noFill/>
          <a:ln w="9525" cap="flat" cmpd="sng">
            <a:solidFill>
              <a:schemeClr val="dk2"/>
            </a:solidFill>
            <a:prstDash val="solid"/>
            <a:round/>
            <a:headEnd type="none" w="med" len="med"/>
            <a:tailEnd type="none" w="med" len="med"/>
          </a:ln>
        </p:spPr>
      </p:cxnSp>
      <p:cxnSp>
        <p:nvCxnSpPr>
          <p:cNvPr id="1009" name="Connector: Elbow 1008">
            <a:extLst>
              <a:ext uri="{FF2B5EF4-FFF2-40B4-BE49-F238E27FC236}">
                <a16:creationId xmlns:a16="http://schemas.microsoft.com/office/drawing/2014/main" id="{CD504615-DC30-5E9E-8899-110C8C684369}"/>
              </a:ext>
            </a:extLst>
          </p:cNvPr>
          <p:cNvCxnSpPr>
            <a:stCxn id="13" idx="0"/>
            <a:endCxn id="933" idx="1"/>
          </p:cNvCxnSpPr>
          <p:nvPr/>
        </p:nvCxnSpPr>
        <p:spPr>
          <a:xfrm rot="5400000" flipH="1" flipV="1">
            <a:off x="5079107" y="1408097"/>
            <a:ext cx="1922487" cy="1009458"/>
          </a:xfrm>
          <a:prstGeom prst="bentConnector2">
            <a:avLst/>
          </a:prstGeom>
          <a:noFill/>
          <a:ln w="9525" cap="flat" cmpd="sng">
            <a:solidFill>
              <a:schemeClr val="dk2"/>
            </a:solidFill>
            <a:prstDash val="solid"/>
            <a:round/>
            <a:headEnd type="none" w="med" len="med"/>
            <a:tailEnd type="none" w="med" len="med"/>
          </a:ln>
        </p:spPr>
      </p:cxnSp>
      <p:cxnSp>
        <p:nvCxnSpPr>
          <p:cNvPr id="1011" name="Connector: Elbow 1010">
            <a:extLst>
              <a:ext uri="{FF2B5EF4-FFF2-40B4-BE49-F238E27FC236}">
                <a16:creationId xmlns:a16="http://schemas.microsoft.com/office/drawing/2014/main" id="{D7405137-FB46-F822-926C-CC491F155803}"/>
              </a:ext>
            </a:extLst>
          </p:cNvPr>
          <p:cNvCxnSpPr>
            <a:cxnSpLocks/>
            <a:stCxn id="13" idx="3"/>
            <a:endCxn id="24" idx="1"/>
          </p:cNvCxnSpPr>
          <p:nvPr/>
        </p:nvCxnSpPr>
        <p:spPr>
          <a:xfrm>
            <a:off x="5867997" y="2982069"/>
            <a:ext cx="677081" cy="1060983"/>
          </a:xfrm>
          <a:prstGeom prst="bentConnector3">
            <a:avLst>
              <a:gd name="adj1" fmla="val 80928"/>
            </a:avLst>
          </a:prstGeom>
          <a:noFill/>
          <a:ln w="9525" cap="flat" cmpd="sng">
            <a:solidFill>
              <a:schemeClr val="dk2"/>
            </a:solidFill>
            <a:prstDash val="solid"/>
            <a:round/>
            <a:headEnd type="none" w="med" len="med"/>
            <a:tailEnd type="none" w="med" len="med"/>
          </a:ln>
        </p:spPr>
      </p:cxnSp>
      <p:cxnSp>
        <p:nvCxnSpPr>
          <p:cNvPr id="1022" name="Straight Arrow Connector 1021">
            <a:extLst>
              <a:ext uri="{FF2B5EF4-FFF2-40B4-BE49-F238E27FC236}">
                <a16:creationId xmlns:a16="http://schemas.microsoft.com/office/drawing/2014/main" id="{27E5B864-EDE0-DC96-EE20-8E875675B009}"/>
              </a:ext>
            </a:extLst>
          </p:cNvPr>
          <p:cNvCxnSpPr>
            <a:cxnSpLocks/>
          </p:cNvCxnSpPr>
          <p:nvPr/>
        </p:nvCxnSpPr>
        <p:spPr>
          <a:xfrm flipV="1">
            <a:off x="5789349" y="3284699"/>
            <a:ext cx="0" cy="673405"/>
          </a:xfrm>
          <a:prstGeom prst="straightConnector1">
            <a:avLst/>
          </a:prstGeom>
          <a:noFill/>
          <a:ln w="9525" cap="flat" cmpd="sng">
            <a:solidFill>
              <a:schemeClr val="dk2"/>
            </a:solidFill>
            <a:prstDash val="solid"/>
            <a:round/>
            <a:headEnd type="none" w="med" len="med"/>
            <a:tailEnd type="triangle" w="med" len="med"/>
          </a:ln>
        </p:spPr>
      </p:cxnSp>
      <p:grpSp>
        <p:nvGrpSpPr>
          <p:cNvPr id="847" name="Google Shape;940;g290225379b6_0_0">
            <a:extLst>
              <a:ext uri="{FF2B5EF4-FFF2-40B4-BE49-F238E27FC236}">
                <a16:creationId xmlns:a16="http://schemas.microsoft.com/office/drawing/2014/main" id="{AA5B0008-CE02-1CF7-51B8-DB58D4A58EE8}"/>
              </a:ext>
            </a:extLst>
          </p:cNvPr>
          <p:cNvGrpSpPr/>
          <p:nvPr/>
        </p:nvGrpSpPr>
        <p:grpSpPr>
          <a:xfrm>
            <a:off x="2746541" y="3368754"/>
            <a:ext cx="664752" cy="410893"/>
            <a:chOff x="6943296" y="513283"/>
            <a:chExt cx="213000" cy="173798"/>
          </a:xfrm>
        </p:grpSpPr>
        <p:sp>
          <p:nvSpPr>
            <p:cNvPr id="848" name="Google Shape;941;g290225379b6_0_0">
              <a:extLst>
                <a:ext uri="{FF2B5EF4-FFF2-40B4-BE49-F238E27FC236}">
                  <a16:creationId xmlns:a16="http://schemas.microsoft.com/office/drawing/2014/main" id="{A6471F14-D740-037A-258B-8A76BBF985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942;g290225379b6_0_0">
              <a:extLst>
                <a:ext uri="{FF2B5EF4-FFF2-40B4-BE49-F238E27FC236}">
                  <a16:creationId xmlns:a16="http://schemas.microsoft.com/office/drawing/2014/main" id="{8B3AD0CF-D4CA-DF6E-E11D-B7A20BF96A72}"/>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851" name="Google Shape;940;g290225379b6_0_0">
            <a:extLst>
              <a:ext uri="{FF2B5EF4-FFF2-40B4-BE49-F238E27FC236}">
                <a16:creationId xmlns:a16="http://schemas.microsoft.com/office/drawing/2014/main" id="{2F46D8F1-0238-3247-72B9-9F7A90617602}"/>
              </a:ext>
            </a:extLst>
          </p:cNvPr>
          <p:cNvGrpSpPr/>
          <p:nvPr/>
        </p:nvGrpSpPr>
        <p:grpSpPr>
          <a:xfrm>
            <a:off x="1488740" y="3368754"/>
            <a:ext cx="664752" cy="410893"/>
            <a:chOff x="6943296" y="513283"/>
            <a:chExt cx="213000" cy="173798"/>
          </a:xfrm>
        </p:grpSpPr>
        <p:sp>
          <p:nvSpPr>
            <p:cNvPr id="852" name="Google Shape;941;g290225379b6_0_0">
              <a:extLst>
                <a:ext uri="{FF2B5EF4-FFF2-40B4-BE49-F238E27FC236}">
                  <a16:creationId xmlns:a16="http://schemas.microsoft.com/office/drawing/2014/main" id="{8B07792C-2F22-68EB-5514-5E856EB40B2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942;g290225379b6_0_0">
              <a:extLst>
                <a:ext uri="{FF2B5EF4-FFF2-40B4-BE49-F238E27FC236}">
                  <a16:creationId xmlns:a16="http://schemas.microsoft.com/office/drawing/2014/main" id="{A84C24AA-C71C-5012-997A-CD2241B0D5D8}"/>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859" name="Straight Arrow Connector 858">
            <a:extLst>
              <a:ext uri="{FF2B5EF4-FFF2-40B4-BE49-F238E27FC236}">
                <a16:creationId xmlns:a16="http://schemas.microsoft.com/office/drawing/2014/main" id="{023B4C46-65BE-3EDF-1EB5-23FA05032444}"/>
              </a:ext>
            </a:extLst>
          </p:cNvPr>
          <p:cNvCxnSpPr>
            <a:cxnSpLocks/>
            <a:stCxn id="897" idx="0"/>
            <a:endCxn id="30" idx="2"/>
          </p:cNvCxnSpPr>
          <p:nvPr/>
        </p:nvCxnSpPr>
        <p:spPr>
          <a:xfrm flipH="1" flipV="1">
            <a:off x="4150204" y="3779647"/>
            <a:ext cx="1" cy="143237"/>
          </a:xfrm>
          <a:prstGeom prst="straightConnector1">
            <a:avLst/>
          </a:prstGeom>
          <a:noFill/>
          <a:ln w="9525" cap="flat" cmpd="sng">
            <a:solidFill>
              <a:schemeClr val="dk2"/>
            </a:solidFill>
            <a:prstDash val="solid"/>
            <a:round/>
            <a:headEnd type="none" w="med" len="med"/>
            <a:tailEnd type="triangle" w="med" len="med"/>
          </a:ln>
        </p:spPr>
      </p:cxnSp>
      <p:cxnSp>
        <p:nvCxnSpPr>
          <p:cNvPr id="872" name="Google Shape;956;g290225379b6_0_0">
            <a:extLst>
              <a:ext uri="{FF2B5EF4-FFF2-40B4-BE49-F238E27FC236}">
                <a16:creationId xmlns:a16="http://schemas.microsoft.com/office/drawing/2014/main" id="{B468DA8E-57D3-EF92-77F1-900EB28C100D}"/>
              </a:ext>
            </a:extLst>
          </p:cNvPr>
          <p:cNvCxnSpPr>
            <a:cxnSpLocks/>
            <a:stCxn id="33" idx="1"/>
            <a:endCxn id="914" idx="3"/>
          </p:cNvCxnSpPr>
          <p:nvPr/>
        </p:nvCxnSpPr>
        <p:spPr>
          <a:xfrm flipH="1" flipV="1">
            <a:off x="2764466" y="2747529"/>
            <a:ext cx="1017545" cy="7968"/>
          </a:xfrm>
          <a:prstGeom prst="straightConnector1">
            <a:avLst/>
          </a:prstGeom>
          <a:noFill/>
          <a:ln w="9525" cap="flat" cmpd="sng">
            <a:solidFill>
              <a:schemeClr val="dk2"/>
            </a:solidFill>
            <a:prstDash val="solid"/>
            <a:round/>
            <a:headEnd type="none" w="med" len="med"/>
            <a:tailEnd type="none" w="med" len="med"/>
          </a:ln>
        </p:spPr>
      </p:cxnSp>
      <p:cxnSp>
        <p:nvCxnSpPr>
          <p:cNvPr id="879" name="Connector: Elbow 878">
            <a:extLst>
              <a:ext uri="{FF2B5EF4-FFF2-40B4-BE49-F238E27FC236}">
                <a16:creationId xmlns:a16="http://schemas.microsoft.com/office/drawing/2014/main" id="{971EFBB2-4E22-91BE-83C5-B9BC6A6DCFEA}"/>
              </a:ext>
            </a:extLst>
          </p:cNvPr>
          <p:cNvCxnSpPr>
            <a:cxnSpLocks/>
            <a:stCxn id="917" idx="3"/>
            <a:endCxn id="31" idx="1"/>
          </p:cNvCxnSpPr>
          <p:nvPr/>
        </p:nvCxnSpPr>
        <p:spPr>
          <a:xfrm flipV="1">
            <a:off x="1856268" y="3476754"/>
            <a:ext cx="1961560" cy="734765"/>
          </a:xfrm>
          <a:prstGeom prst="bentConnector3">
            <a:avLst>
              <a:gd name="adj1" fmla="val 86296"/>
            </a:avLst>
          </a:prstGeom>
          <a:noFill/>
          <a:ln w="9525" cap="flat" cmpd="sng">
            <a:solidFill>
              <a:schemeClr val="dk2"/>
            </a:solidFill>
            <a:prstDash val="solid"/>
            <a:round/>
            <a:headEnd type="none" w="med" len="med"/>
            <a:tailEnd type="none" w="med" len="med"/>
          </a:ln>
        </p:spPr>
      </p:cxnSp>
      <p:cxnSp>
        <p:nvCxnSpPr>
          <p:cNvPr id="885" name="Google Shape;956;g290225379b6_0_0">
            <a:extLst>
              <a:ext uri="{FF2B5EF4-FFF2-40B4-BE49-F238E27FC236}">
                <a16:creationId xmlns:a16="http://schemas.microsoft.com/office/drawing/2014/main" id="{1B07A811-DAB5-126E-C087-8DB8F4105512}"/>
              </a:ext>
            </a:extLst>
          </p:cNvPr>
          <p:cNvCxnSpPr>
            <a:cxnSpLocks/>
            <a:stCxn id="914" idx="1"/>
            <a:endCxn id="941" idx="3"/>
          </p:cNvCxnSpPr>
          <p:nvPr/>
        </p:nvCxnSpPr>
        <p:spPr>
          <a:xfrm flipH="1">
            <a:off x="1758862" y="2747529"/>
            <a:ext cx="340852" cy="0"/>
          </a:xfrm>
          <a:prstGeom prst="straightConnector1">
            <a:avLst/>
          </a:prstGeom>
          <a:noFill/>
          <a:ln w="9525" cap="flat" cmpd="sng">
            <a:solidFill>
              <a:schemeClr val="dk2"/>
            </a:solidFill>
            <a:prstDash val="solid"/>
            <a:round/>
            <a:headEnd type="none" w="med" len="med"/>
            <a:tailEnd type="none" w="med" len="med"/>
          </a:ln>
        </p:spPr>
      </p:cxnSp>
      <p:cxnSp>
        <p:nvCxnSpPr>
          <p:cNvPr id="889" name="Connector: Elbow 888">
            <a:extLst>
              <a:ext uri="{FF2B5EF4-FFF2-40B4-BE49-F238E27FC236}">
                <a16:creationId xmlns:a16="http://schemas.microsoft.com/office/drawing/2014/main" id="{95F34A6C-2726-A162-4A14-9F3F82E5D9B0}"/>
              </a:ext>
            </a:extLst>
          </p:cNvPr>
          <p:cNvCxnSpPr>
            <a:cxnSpLocks/>
            <a:stCxn id="942" idx="0"/>
            <a:endCxn id="936" idx="1"/>
          </p:cNvCxnSpPr>
          <p:nvPr/>
        </p:nvCxnSpPr>
        <p:spPr>
          <a:xfrm rot="5400000" flipH="1" flipV="1">
            <a:off x="3141809" y="-921235"/>
            <a:ext cx="1687946" cy="5118593"/>
          </a:xfrm>
          <a:prstGeom prst="bentConnector2">
            <a:avLst/>
          </a:prstGeom>
          <a:noFill/>
          <a:ln w="9525" cap="flat" cmpd="sng">
            <a:solidFill>
              <a:schemeClr val="dk2"/>
            </a:solidFill>
            <a:prstDash val="solid"/>
            <a:round/>
            <a:headEnd type="none" w="med" len="med"/>
            <a:tailEnd type="none" w="med" len="med"/>
          </a:ln>
        </p:spPr>
      </p:cxnSp>
      <p:cxnSp>
        <p:nvCxnSpPr>
          <p:cNvPr id="1027" name="Connector: Elbow 1026">
            <a:extLst>
              <a:ext uri="{FF2B5EF4-FFF2-40B4-BE49-F238E27FC236}">
                <a16:creationId xmlns:a16="http://schemas.microsoft.com/office/drawing/2014/main" id="{E4A4E4CB-7F38-18E3-4D3E-119AC876E070}"/>
              </a:ext>
            </a:extLst>
          </p:cNvPr>
          <p:cNvCxnSpPr>
            <a:cxnSpLocks/>
          </p:cNvCxnSpPr>
          <p:nvPr/>
        </p:nvCxnSpPr>
        <p:spPr>
          <a:xfrm flipV="1">
            <a:off x="4468620" y="2982069"/>
            <a:ext cx="720665" cy="494685"/>
          </a:xfrm>
          <a:prstGeom prst="bentConnector3">
            <a:avLst>
              <a:gd name="adj1" fmla="val 30629"/>
            </a:avLst>
          </a:prstGeom>
          <a:noFill/>
          <a:ln w="9525" cap="flat" cmpd="sng">
            <a:solidFill>
              <a:schemeClr val="dk2"/>
            </a:solidFill>
            <a:prstDash val="solid"/>
            <a:round/>
            <a:headEnd type="none" w="med" len="med"/>
            <a:tailEnd type="none" w="med" len="med"/>
          </a:ln>
        </p:spPr>
      </p:cxnSp>
      <p:cxnSp>
        <p:nvCxnSpPr>
          <p:cNvPr id="1045" name="Connector: Elbow 1044">
            <a:extLst>
              <a:ext uri="{FF2B5EF4-FFF2-40B4-BE49-F238E27FC236}">
                <a16:creationId xmlns:a16="http://schemas.microsoft.com/office/drawing/2014/main" id="{676866E0-52F8-7339-BEFB-97292E75B651}"/>
              </a:ext>
            </a:extLst>
          </p:cNvPr>
          <p:cNvCxnSpPr>
            <a:stCxn id="941" idx="1"/>
            <a:endCxn id="28" idx="0"/>
          </p:cNvCxnSpPr>
          <p:nvPr/>
        </p:nvCxnSpPr>
        <p:spPr>
          <a:xfrm rot="10800000" flipV="1">
            <a:off x="718582" y="2747528"/>
            <a:ext cx="375528" cy="621225"/>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7" name="Connector: Elbow 1046">
            <a:extLst>
              <a:ext uri="{FF2B5EF4-FFF2-40B4-BE49-F238E27FC236}">
                <a16:creationId xmlns:a16="http://schemas.microsoft.com/office/drawing/2014/main" id="{1454D5F4-66F0-F4FD-31E8-B126AB98834E}"/>
              </a:ext>
            </a:extLst>
          </p:cNvPr>
          <p:cNvCxnSpPr>
            <a:stCxn id="917" idx="1"/>
            <a:endCxn id="27" idx="2"/>
          </p:cNvCxnSpPr>
          <p:nvPr/>
        </p:nvCxnSpPr>
        <p:spPr>
          <a:xfrm rot="10800000">
            <a:off x="718582" y="3779647"/>
            <a:ext cx="375528" cy="43187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1D4A542D-B215-FD16-1A80-B13F8DAE0C08}"/>
              </a:ext>
            </a:extLst>
          </p:cNvPr>
          <p:cNvCxnSpPr>
            <a:cxnSpLocks/>
            <a:stCxn id="848" idx="1"/>
            <a:endCxn id="914" idx="2"/>
          </p:cNvCxnSpPr>
          <p:nvPr/>
        </p:nvCxnSpPr>
        <p:spPr>
          <a:xfrm rot="10800000">
            <a:off x="2432091" y="2892927"/>
            <a:ext cx="314451" cy="74132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1FB977AC-4599-93D9-FE30-59FF7CBC3641}"/>
              </a:ext>
            </a:extLst>
          </p:cNvPr>
          <p:cNvCxnSpPr>
            <a:cxnSpLocks/>
            <a:endCxn id="852" idx="3"/>
          </p:cNvCxnSpPr>
          <p:nvPr/>
        </p:nvCxnSpPr>
        <p:spPr>
          <a:xfrm rot="5400000">
            <a:off x="1883918" y="3170470"/>
            <a:ext cx="733354" cy="194205"/>
          </a:xfrm>
          <a:prstGeom prst="bentConnector2">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062503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700" b="1" i="0" u="none" strike="noStrike" cap="none">
                <a:solidFill>
                  <a:srgbClr val="000000"/>
                </a:solidFill>
                <a:latin typeface="Arial"/>
                <a:ea typeface="Arial"/>
                <a:cs typeface="Arial"/>
                <a:sym typeface="Arial"/>
              </a:rPr>
              <a:t>Storyline</a:t>
            </a:r>
            <a:r>
              <a:rPr lang="nl-BE" sz="3700" b="1"/>
              <a:t> 1</a:t>
            </a:r>
          </a:p>
          <a:p>
            <a:pPr algn="ctr">
              <a:buSzPts val="3700"/>
            </a:pPr>
            <a:r>
              <a:rPr lang="nl-BE" sz="3700" b="1" i="0" u="none" strike="noStrike" cap="none">
                <a:solidFill>
                  <a:srgbClr val="000000"/>
                </a:solidFill>
                <a:latin typeface="Arial"/>
                <a:ea typeface="Arial"/>
                <a:cs typeface="Arial"/>
                <a:sym typeface="Arial"/>
              </a:rPr>
              <a:t>Overlijden Camiel</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pic>
        <p:nvPicPr>
          <p:cNvPr id="3" name="Picture 2">
            <a:extLst>
              <a:ext uri="{FF2B5EF4-FFF2-40B4-BE49-F238E27FC236}">
                <a16:creationId xmlns:a16="http://schemas.microsoft.com/office/drawing/2014/main" id="{DEC0E3A7-FCB1-349E-F7A6-DFAE6264D5AE}"/>
              </a:ext>
            </a:extLst>
          </p:cNvPr>
          <p:cNvPicPr>
            <a:picLocks noChangeAspect="1"/>
          </p:cNvPicPr>
          <p:nvPr/>
        </p:nvPicPr>
        <p:blipFill>
          <a:blip r:embed="rId4"/>
          <a:stretch>
            <a:fillRect/>
          </a:stretch>
        </p:blipFill>
        <p:spPr>
          <a:xfrm>
            <a:off x="8399236" y="139699"/>
            <a:ext cx="566686" cy="564942"/>
          </a:xfrm>
          <a:prstGeom prst="rect">
            <a:avLst/>
          </a:prstGeom>
        </p:spPr>
      </p:pic>
    </p:spTree>
    <p:extLst>
      <p:ext uri="{BB962C8B-B14F-4D97-AF65-F5344CB8AC3E}">
        <p14:creationId xmlns:p14="http://schemas.microsoft.com/office/powerpoint/2010/main" val="2668448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0">
          <a:extLst>
            <a:ext uri="{FF2B5EF4-FFF2-40B4-BE49-F238E27FC236}">
              <a16:creationId xmlns:a16="http://schemas.microsoft.com/office/drawing/2014/main" id="{A5433431-C366-69B5-D636-3CE3E36F519F}"/>
            </a:ext>
          </a:extLst>
        </p:cNvPr>
        <p:cNvGrpSpPr/>
        <p:nvPr/>
      </p:nvGrpSpPr>
      <p:grpSpPr>
        <a:xfrm>
          <a:off x="0" y="0"/>
          <a:ext cx="0" cy="0"/>
          <a:chOff x="0" y="0"/>
          <a:chExt cx="0" cy="0"/>
        </a:xfrm>
      </p:grpSpPr>
      <p:sp>
        <p:nvSpPr>
          <p:cNvPr id="1001" name="Google Shape;1001;g10207a58c1f_0_247">
            <a:extLst>
              <a:ext uri="{FF2B5EF4-FFF2-40B4-BE49-F238E27FC236}">
                <a16:creationId xmlns:a16="http://schemas.microsoft.com/office/drawing/2014/main" id="{E900D2E8-158F-1685-5CF8-E4F6BE29BA74}"/>
              </a:ext>
            </a:extLst>
          </p:cNvPr>
          <p:cNvSpPr/>
          <p:nvPr/>
        </p:nvSpPr>
        <p:spPr>
          <a:xfrm>
            <a:off x="296100" y="820150"/>
            <a:ext cx="8847900" cy="4074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10207a58c1f_0_247">
            <a:extLst>
              <a:ext uri="{FF2B5EF4-FFF2-40B4-BE49-F238E27FC236}">
                <a16:creationId xmlns:a16="http://schemas.microsoft.com/office/drawing/2014/main" id="{13AC2AF9-FC22-D424-6ECF-70B8CDEAA3F8}"/>
              </a:ext>
            </a:extLst>
          </p:cNvPr>
          <p:cNvSpPr txBox="1"/>
          <p:nvPr/>
        </p:nvSpPr>
        <p:spPr>
          <a:xfrm>
            <a:off x="628649" y="273850"/>
            <a:ext cx="6166433" cy="546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Storylin</a:t>
            </a:r>
            <a:r>
              <a:rPr lang="nl-BE" sz="3000" b="1" i="0" u="none" strike="noStrike" cap="none">
                <a:solidFill>
                  <a:srgbClr val="000000"/>
                </a:solidFill>
                <a:latin typeface="Arial"/>
                <a:ea typeface="Arial"/>
                <a:cs typeface="Arial"/>
                <a:sym typeface="Arial"/>
              </a:rPr>
              <a:t>e</a:t>
            </a:r>
            <a:r>
              <a:rPr lang="nl-BE" sz="3000" b="1"/>
              <a:t> 1 – Overlijden Camiel </a:t>
            </a:r>
            <a:endParaRPr lang="nl-BE" sz="2200" b="1" i="0" u="none" strike="noStrike" cap="none">
              <a:solidFill>
                <a:srgbClr val="FF0000"/>
              </a:solidFill>
              <a:latin typeface="Arial"/>
              <a:ea typeface="Arial"/>
              <a:cs typeface="Arial"/>
            </a:endParaRPr>
          </a:p>
        </p:txBody>
      </p:sp>
      <p:pic>
        <p:nvPicPr>
          <p:cNvPr id="4" name="Picture 3">
            <a:extLst>
              <a:ext uri="{FF2B5EF4-FFF2-40B4-BE49-F238E27FC236}">
                <a16:creationId xmlns:a16="http://schemas.microsoft.com/office/drawing/2014/main" id="{C963B55B-8C8C-3CAE-F62E-FC5F282A5570}"/>
              </a:ext>
            </a:extLst>
          </p:cNvPr>
          <p:cNvPicPr>
            <a:picLocks noChangeAspect="1"/>
          </p:cNvPicPr>
          <p:nvPr/>
        </p:nvPicPr>
        <p:blipFill>
          <a:blip r:embed="rId3"/>
          <a:stretch>
            <a:fillRect/>
          </a:stretch>
        </p:blipFill>
        <p:spPr>
          <a:xfrm>
            <a:off x="9741332" y="2440833"/>
            <a:ext cx="775479" cy="775479"/>
          </a:xfrm>
          <a:prstGeom prst="rect">
            <a:avLst/>
          </a:prstGeom>
        </p:spPr>
      </p:pic>
      <p:pic>
        <p:nvPicPr>
          <p:cNvPr id="7" name="Picture 6">
            <a:extLst>
              <a:ext uri="{FF2B5EF4-FFF2-40B4-BE49-F238E27FC236}">
                <a16:creationId xmlns:a16="http://schemas.microsoft.com/office/drawing/2014/main" id="{38C55FD4-2158-5948-F83E-E994B5B1554A}"/>
              </a:ext>
            </a:extLst>
          </p:cNvPr>
          <p:cNvPicPr>
            <a:picLocks noChangeAspect="1"/>
          </p:cNvPicPr>
          <p:nvPr/>
        </p:nvPicPr>
        <p:blipFill>
          <a:blip r:embed="rId3"/>
          <a:stretch>
            <a:fillRect/>
          </a:stretch>
        </p:blipFill>
        <p:spPr>
          <a:xfrm>
            <a:off x="9733946" y="1530320"/>
            <a:ext cx="775479" cy="775479"/>
          </a:xfrm>
          <a:prstGeom prst="rect">
            <a:avLst/>
          </a:prstGeom>
        </p:spPr>
      </p:pic>
      <p:sp>
        <p:nvSpPr>
          <p:cNvPr id="8" name="Google Shape;1006;g10207a58c1f_0_247">
            <a:extLst>
              <a:ext uri="{FF2B5EF4-FFF2-40B4-BE49-F238E27FC236}">
                <a16:creationId xmlns:a16="http://schemas.microsoft.com/office/drawing/2014/main" id="{A29BB476-26D4-AC3A-A768-80245BA620D8}"/>
              </a:ext>
            </a:extLst>
          </p:cNvPr>
          <p:cNvSpPr txBox="1"/>
          <p:nvPr/>
        </p:nvSpPr>
        <p:spPr>
          <a:xfrm>
            <a:off x="2802835" y="1979295"/>
            <a:ext cx="3834429" cy="1384964"/>
          </a:xfrm>
          <a:prstGeom prst="rect">
            <a:avLst/>
          </a:prstGeom>
          <a:noFill/>
          <a:ln>
            <a:noFill/>
          </a:ln>
        </p:spPr>
        <p:txBody>
          <a:bodyPr spcFirstLastPara="1" wrap="square" lIns="91425" tIns="91425" rIns="91425" bIns="91425" anchor="t" anchorCtr="0">
            <a:spAutoFit/>
          </a:bodyPr>
          <a:lstStyle/>
          <a:p>
            <a:pPr algn="just">
              <a:buSzPts val="1300"/>
            </a:pPr>
            <a:r>
              <a:rPr lang="nl-BE" sz="1300" b="1">
                <a:solidFill>
                  <a:srgbClr val="0B5394"/>
                </a:solidFill>
                <a:latin typeface="Calibri"/>
                <a:ea typeface="Calibri"/>
                <a:cs typeface="Calibri"/>
                <a:sym typeface="Calibri"/>
              </a:rPr>
              <a:t>Camiel is op 89 jarige leeftijd overleden in het woonzorgcentrum van Aalter waar hij de laatste dagen verbleef. De huisarts stelde het overlijden vast. Naast de administratieve afhandeling worden de voorbereidingen voor de uitvaart in gereedheid gebracht.</a:t>
            </a:r>
            <a:endParaRPr lang="nl-BE" sz="1300" b="1" i="0" u="none" strike="noStrike" cap="none">
              <a:solidFill>
                <a:srgbClr val="0B5394"/>
              </a:solidFill>
              <a:latin typeface="Calibri"/>
              <a:ea typeface="Calibri"/>
              <a:cs typeface="Calibri"/>
            </a:endParaRPr>
          </a:p>
        </p:txBody>
      </p:sp>
      <p:pic>
        <p:nvPicPr>
          <p:cNvPr id="12" name="Picture 11">
            <a:extLst>
              <a:ext uri="{FF2B5EF4-FFF2-40B4-BE49-F238E27FC236}">
                <a16:creationId xmlns:a16="http://schemas.microsoft.com/office/drawing/2014/main" id="{6D9A8D6A-F648-9BDC-B37A-DB11C0EB434E}"/>
              </a:ext>
            </a:extLst>
          </p:cNvPr>
          <p:cNvPicPr>
            <a:picLocks noChangeAspect="1"/>
          </p:cNvPicPr>
          <p:nvPr/>
        </p:nvPicPr>
        <p:blipFill>
          <a:blip r:embed="rId4"/>
          <a:stretch>
            <a:fillRect/>
          </a:stretch>
        </p:blipFill>
        <p:spPr>
          <a:xfrm>
            <a:off x="9724754" y="432700"/>
            <a:ext cx="784671" cy="784671"/>
          </a:xfrm>
          <a:prstGeom prst="rect">
            <a:avLst/>
          </a:prstGeom>
        </p:spPr>
      </p:pic>
      <p:sp>
        <p:nvSpPr>
          <p:cNvPr id="5" name="Speech Bubble: Oval 4">
            <a:extLst>
              <a:ext uri="{FF2B5EF4-FFF2-40B4-BE49-F238E27FC236}">
                <a16:creationId xmlns:a16="http://schemas.microsoft.com/office/drawing/2014/main" id="{BD4340D9-72EF-5337-C9C5-4ACC205F55DE}"/>
              </a:ext>
            </a:extLst>
          </p:cNvPr>
          <p:cNvSpPr/>
          <p:nvPr/>
        </p:nvSpPr>
        <p:spPr>
          <a:xfrm>
            <a:off x="2232328" y="1381634"/>
            <a:ext cx="4806892" cy="2580286"/>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186BE75F-77B1-A842-BB74-A95E06B7B75D}"/>
              </a:ext>
            </a:extLst>
          </p:cNvPr>
          <p:cNvPicPr>
            <a:picLocks noChangeAspect="1"/>
          </p:cNvPicPr>
          <p:nvPr/>
        </p:nvPicPr>
        <p:blipFill>
          <a:blip r:embed="rId5"/>
          <a:stretch>
            <a:fillRect/>
          </a:stretch>
        </p:blipFill>
        <p:spPr>
          <a:xfrm>
            <a:off x="7949919" y="4167788"/>
            <a:ext cx="566686" cy="564942"/>
          </a:xfrm>
          <a:prstGeom prst="rect">
            <a:avLst/>
          </a:prstGeom>
        </p:spPr>
      </p:pic>
    </p:spTree>
    <p:extLst>
      <p:ext uri="{BB962C8B-B14F-4D97-AF65-F5344CB8AC3E}">
        <p14:creationId xmlns:p14="http://schemas.microsoft.com/office/powerpoint/2010/main" val="3405386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Persoon?</a:t>
            </a:r>
            <a:endParaRPr sz="1200" b="1"/>
          </a:p>
          <a:p>
            <a:pPr marL="0" marR="0" lvl="0" indent="0" algn="l" rtl="0">
              <a:lnSpc>
                <a:spcPct val="100000"/>
              </a:lnSpc>
              <a:spcBef>
                <a:spcPts val="0"/>
              </a:spcBef>
              <a:spcAft>
                <a:spcPts val="0"/>
              </a:spcAft>
              <a:buClr>
                <a:srgbClr val="000000"/>
              </a:buClr>
              <a:buSzPts val="1200"/>
              <a:buFont typeface="Arial"/>
              <a:buNone/>
            </a:pPr>
            <a:r>
              <a:rPr lang="nl-BE" sz="1200"/>
              <a:t>Natuurlijk persoon</a:t>
            </a:r>
          </a:p>
          <a:p>
            <a:pPr marL="0" marR="0" lvl="0" indent="0" algn="l" rtl="0">
              <a:lnSpc>
                <a:spcPct val="100000"/>
              </a:lnSpc>
              <a:spcBef>
                <a:spcPts val="0"/>
              </a:spcBef>
              <a:spcAft>
                <a:spcPts val="0"/>
              </a:spcAft>
              <a:buClr>
                <a:srgbClr val="000000"/>
              </a:buClr>
              <a:buSzPts val="1200"/>
              <a:buFont typeface="Arial"/>
              <a:buNone/>
            </a:pPr>
            <a:r>
              <a:rPr lang="nl-BE" sz="1200" i="1"/>
              <a:t>Overgenomen uit OSLO-Persoon</a:t>
            </a:r>
          </a:p>
          <a:p>
            <a:pPr>
              <a:buSzPts val="1200"/>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Overlijden?</a:t>
            </a:r>
          </a:p>
          <a:p>
            <a:pPr marL="0" marR="0" lvl="0" indent="0" algn="l" rtl="0">
              <a:lnSpc>
                <a:spcPct val="100000"/>
              </a:lnSpc>
              <a:spcBef>
                <a:spcPts val="0"/>
              </a:spcBef>
              <a:spcAft>
                <a:spcPts val="0"/>
              </a:spcAft>
              <a:buClr>
                <a:srgbClr val="000000"/>
              </a:buClr>
              <a:buSzPts val="1200"/>
              <a:buFont typeface="Arial"/>
              <a:buNone/>
            </a:pPr>
            <a:r>
              <a:rPr lang="nl-NL" sz="1200"/>
              <a:t>Het doodgaan van de Persoon. Overlijden is een verdere specialisatie van Persoonsgebeurtenis en is overgenomen van OSLO-Persoon.</a:t>
            </a:r>
          </a:p>
          <a:p>
            <a:pPr marL="0" marR="0" lvl="0" indent="0" algn="l" rtl="0">
              <a:lnSpc>
                <a:spcPct val="100000"/>
              </a:lnSpc>
              <a:spcBef>
                <a:spcPts val="0"/>
              </a:spcBef>
              <a:spcAft>
                <a:spcPts val="0"/>
              </a:spcAft>
              <a:buClr>
                <a:srgbClr val="000000"/>
              </a:buClr>
              <a:buSzPts val="1200"/>
              <a:buFont typeface="Arial"/>
              <a:buNone/>
            </a:pPr>
            <a:endParaRPr lang="en-GB" sz="1000" i="1"/>
          </a:p>
          <a:p>
            <a:r>
              <a:rPr lang="nl-NL" sz="1200" b="1"/>
              <a:t>Wat is een Doodsoorzaak?</a:t>
            </a:r>
            <a:endParaRPr lang="en-US" sz="1200"/>
          </a:p>
          <a:p>
            <a:r>
              <a:rPr lang="nl-NL" sz="1200"/>
              <a:t>De oorzaak van een overlijden van een Persoon. We maken het onderscheid tussen primaire, secundaire of tertiaire doodsoorzaken.</a:t>
            </a:r>
          </a:p>
          <a:p>
            <a:br>
              <a:rPr lang="en-US"/>
            </a:br>
            <a:endParaRPr lang="en-US"/>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7" name="Google Shape;1017;g294029636b3_0_3"/>
          <p:cNvSpPr txBox="1"/>
          <p:nvPr/>
        </p:nvSpPr>
        <p:spPr>
          <a:xfrm>
            <a:off x="522325" y="864200"/>
            <a:ext cx="4760400" cy="615523"/>
          </a:xfrm>
          <a:prstGeom prst="rect">
            <a:avLst/>
          </a:prstGeom>
          <a:noFill/>
          <a:ln>
            <a:noFill/>
          </a:ln>
        </p:spPr>
        <p:txBody>
          <a:bodyPr spcFirstLastPara="1" wrap="square" lIns="91425" tIns="91425" rIns="91425" bIns="91425" anchor="t" anchorCtr="0">
            <a:spAutoFit/>
          </a:bodyPr>
          <a:lstStyle/>
          <a:p>
            <a:pPr>
              <a:buSzPts val="1300"/>
            </a:pPr>
            <a:r>
              <a:rPr lang="nl-BE" b="1">
                <a:solidFill>
                  <a:srgbClr val="0B5394"/>
                </a:solidFill>
                <a:latin typeface="Calibri"/>
                <a:ea typeface="Calibri"/>
                <a:cs typeface="Calibri"/>
                <a:sym typeface="Calibri"/>
              </a:rPr>
              <a:t>Camiels kinderen, vernemen dat Camiel is overleden aan hartdecompensatie en onduidelijke hartproblemen. </a:t>
            </a:r>
            <a:endParaRPr lang="nl-BE" b="1">
              <a:solidFill>
                <a:srgbClr val="0B5394"/>
              </a:solidFill>
              <a:latin typeface="Calibri"/>
              <a:cs typeface="Calibri"/>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Medische Vaststelling</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356070" y="2896507"/>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Persoon</a:t>
              </a:r>
              <a:endParaRPr sz="800" b="1" i="0" u="none" strike="noStrike" cap="none">
                <a:solidFill>
                  <a:srgbClr val="FFFFFF"/>
                </a:solidFill>
                <a:latin typeface="Arial"/>
                <a:ea typeface="Arial"/>
                <a:cs typeface="Arial"/>
                <a:sym typeface="Arial"/>
              </a:endParaRPr>
            </a:p>
          </p:txBody>
        </p:sp>
      </p:grpSp>
      <p:sp>
        <p:nvSpPr>
          <p:cNvPr id="11" name="Google Shape;1150;g294029636b3_0_3">
            <a:extLst>
              <a:ext uri="{FF2B5EF4-FFF2-40B4-BE49-F238E27FC236}">
                <a16:creationId xmlns:a16="http://schemas.microsoft.com/office/drawing/2014/main" id="{D97C52AB-6334-19C9-DF5A-A7A9CC8C265B}"/>
              </a:ext>
            </a:extLst>
          </p:cNvPr>
          <p:cNvSpPr/>
          <p:nvPr/>
        </p:nvSpPr>
        <p:spPr>
          <a:xfrm>
            <a:off x="2058913"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2058913"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Overlijden</a:t>
            </a:r>
            <a:endParaRPr lang="en-GB" sz="800" b="1" i="0" u="none" strike="noStrike" cap="none">
              <a:solidFill>
                <a:srgbClr val="FFFFFF"/>
              </a:solidFill>
              <a:latin typeface="Arial"/>
              <a:ea typeface="Arial"/>
              <a:cs typeface="Arial"/>
            </a:endParaRPr>
          </a:p>
        </p:txBody>
      </p:sp>
      <p:cxnSp>
        <p:nvCxnSpPr>
          <p:cNvPr id="14" name="Google Shape;1651;g2906a1306da_0_23">
            <a:extLst>
              <a:ext uri="{FF2B5EF4-FFF2-40B4-BE49-F238E27FC236}">
                <a16:creationId xmlns:a16="http://schemas.microsoft.com/office/drawing/2014/main" id="{33AEE37F-57C7-5956-9B30-ABE8197F80D7}"/>
              </a:ext>
            </a:extLst>
          </p:cNvPr>
          <p:cNvCxnSpPr>
            <a:cxnSpLocks/>
            <a:endCxn id="11" idx="1"/>
          </p:cNvCxnSpPr>
          <p:nvPr/>
        </p:nvCxnSpPr>
        <p:spPr>
          <a:xfrm>
            <a:off x="1752894" y="3261856"/>
            <a:ext cx="306019" cy="0"/>
          </a:xfrm>
          <a:prstGeom prst="straightConnector1">
            <a:avLst/>
          </a:prstGeom>
          <a:noFill/>
          <a:ln w="9525" cap="flat" cmpd="sng">
            <a:solidFill>
              <a:schemeClr val="dk2"/>
            </a:solidFill>
            <a:prstDash val="solid"/>
            <a:round/>
            <a:headEnd type="none" w="med" len="med"/>
            <a:tailEnd type="none" w="med" len="med"/>
          </a:ln>
        </p:spPr>
      </p:cxnSp>
      <p:sp>
        <p:nvSpPr>
          <p:cNvPr id="5" name="Google Shape;1150;g294029636b3_0_3">
            <a:extLst>
              <a:ext uri="{FF2B5EF4-FFF2-40B4-BE49-F238E27FC236}">
                <a16:creationId xmlns:a16="http://schemas.microsoft.com/office/drawing/2014/main" id="{302F859A-896D-7D4B-E166-F98675DA66CB}"/>
              </a:ext>
            </a:extLst>
          </p:cNvPr>
          <p:cNvSpPr/>
          <p:nvPr/>
        </p:nvSpPr>
        <p:spPr>
          <a:xfrm>
            <a:off x="3835589"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51;g294029636b3_0_3">
            <a:extLst>
              <a:ext uri="{FF2B5EF4-FFF2-40B4-BE49-F238E27FC236}">
                <a16:creationId xmlns:a16="http://schemas.microsoft.com/office/drawing/2014/main" id="{00C5D22C-368D-9636-BC23-1008F41CF509}"/>
              </a:ext>
            </a:extLst>
          </p:cNvPr>
          <p:cNvSpPr/>
          <p:nvPr/>
        </p:nvSpPr>
        <p:spPr>
          <a:xfrm>
            <a:off x="3835589"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Doodsoorzaak</a:t>
            </a:r>
            <a:endParaRPr lang="en-GB" sz="800" b="1" i="0" u="none" strike="noStrike" cap="none">
              <a:solidFill>
                <a:srgbClr val="FFFFFF"/>
              </a:solidFill>
              <a:latin typeface="Arial"/>
              <a:ea typeface="Arial"/>
              <a:cs typeface="Arial"/>
            </a:endParaRPr>
          </a:p>
        </p:txBody>
      </p:sp>
      <p:cxnSp>
        <p:nvCxnSpPr>
          <p:cNvPr id="16" name="Google Shape;1651;g2906a1306da_0_23">
            <a:extLst>
              <a:ext uri="{FF2B5EF4-FFF2-40B4-BE49-F238E27FC236}">
                <a16:creationId xmlns:a16="http://schemas.microsoft.com/office/drawing/2014/main" id="{DE615ABF-0641-9A00-4DEF-442832C587C9}"/>
              </a:ext>
            </a:extLst>
          </p:cNvPr>
          <p:cNvCxnSpPr>
            <a:cxnSpLocks/>
            <a:stCxn id="11" idx="3"/>
            <a:endCxn id="5" idx="1"/>
          </p:cNvCxnSpPr>
          <p:nvPr/>
        </p:nvCxnSpPr>
        <p:spPr>
          <a:xfrm>
            <a:off x="3455737" y="3261856"/>
            <a:ext cx="379852" cy="0"/>
          </a:xfrm>
          <a:prstGeom prst="straightConnector1">
            <a:avLst/>
          </a:prstGeom>
          <a:noFill/>
          <a:ln w="9525" cap="flat" cmpd="sng">
            <a:solidFill>
              <a:schemeClr val="dk2"/>
            </a:solidFill>
            <a:prstDash val="solid"/>
            <a:round/>
            <a:headEnd type="none" w="med" len="med"/>
            <a:tailEnd type="none" w="med" len="med"/>
          </a:ln>
        </p:spPr>
      </p:cxnSp>
      <p:pic>
        <p:nvPicPr>
          <p:cNvPr id="9" name="Picture 8">
            <a:extLst>
              <a:ext uri="{FF2B5EF4-FFF2-40B4-BE49-F238E27FC236}">
                <a16:creationId xmlns:a16="http://schemas.microsoft.com/office/drawing/2014/main" id="{F3B6DE6E-CDD8-B687-4B0D-87CF0C73271D}"/>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4" name="Picture 3">
            <a:extLst>
              <a:ext uri="{FF2B5EF4-FFF2-40B4-BE49-F238E27FC236}">
                <a16:creationId xmlns:a16="http://schemas.microsoft.com/office/drawing/2014/main" id="{3731C226-469B-5E0E-A617-9ED9CE8D5973}"/>
              </a:ext>
            </a:extLst>
          </p:cNvPr>
          <p:cNvPicPr>
            <a:picLocks noChangeAspect="1"/>
          </p:cNvPicPr>
          <p:nvPr/>
        </p:nvPicPr>
        <p:blipFill>
          <a:blip r:embed="rId4"/>
          <a:stretch>
            <a:fillRect/>
          </a:stretch>
        </p:blipFill>
        <p:spPr>
          <a:xfrm>
            <a:off x="5976255" y="821215"/>
            <a:ext cx="2588081" cy="128038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4"/>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100" b="1"/>
              <a:t>Wat is een Observatie?</a:t>
            </a:r>
            <a:endParaRPr sz="1100" b="1"/>
          </a:p>
          <a:p>
            <a:pPr>
              <a:buSzPts val="1200"/>
            </a:pPr>
            <a:r>
              <a:rPr lang="nl-NL" sz="1100"/>
              <a:t>Metingen en eenvoudige beweringen over een patiënt, apparaat of ander onderwerp. </a:t>
            </a:r>
          </a:p>
          <a:p>
            <a:pPr>
              <a:buSzPts val="1200"/>
            </a:pPr>
            <a:r>
              <a:rPr lang="nl-NL" sz="1100" i="1"/>
              <a:t>Overgenomen uit FHIR</a:t>
            </a:r>
          </a:p>
          <a:p>
            <a:pPr marL="0" marR="0" lvl="0" indent="0" algn="l" rtl="0">
              <a:lnSpc>
                <a:spcPct val="100000"/>
              </a:lnSpc>
              <a:spcBef>
                <a:spcPts val="0"/>
              </a:spcBef>
              <a:spcAft>
                <a:spcPts val="0"/>
              </a:spcAft>
              <a:buClr>
                <a:srgbClr val="000000"/>
              </a:buClr>
              <a:buSzPts val="1200"/>
              <a:buFont typeface="Arial"/>
              <a:buNone/>
            </a:pPr>
            <a:endParaRPr lang="nl-BE" sz="1100" i="1"/>
          </a:p>
          <a:p>
            <a:pPr marL="0" marR="0" lvl="0" indent="0" algn="l" rtl="0">
              <a:lnSpc>
                <a:spcPct val="100000"/>
              </a:lnSpc>
              <a:spcBef>
                <a:spcPts val="0"/>
              </a:spcBef>
              <a:spcAft>
                <a:spcPts val="0"/>
              </a:spcAft>
              <a:buClr>
                <a:srgbClr val="000000"/>
              </a:buClr>
              <a:buSzPts val="1200"/>
              <a:buFont typeface="Arial"/>
              <a:buNone/>
            </a:pPr>
            <a:r>
              <a:rPr lang="nl-NL" sz="1100" b="1"/>
              <a:t>Wat is een Arts?</a:t>
            </a:r>
          </a:p>
          <a:p>
            <a:pPr>
              <a:buSzPts val="1200"/>
            </a:pPr>
            <a:r>
              <a:rPr lang="nl-NL" sz="1100"/>
              <a:t>Een Persoon die direct of indirect betrokken is bij het verlenen van gezondheidszorg of aanverwante diensten. </a:t>
            </a:r>
          </a:p>
          <a:p>
            <a:pPr marL="0" marR="0" lvl="0" indent="0" algn="l" rtl="0">
              <a:lnSpc>
                <a:spcPct val="100000"/>
              </a:lnSpc>
              <a:spcBef>
                <a:spcPts val="0"/>
              </a:spcBef>
              <a:spcAft>
                <a:spcPts val="0"/>
              </a:spcAft>
              <a:buClr>
                <a:srgbClr val="000000"/>
              </a:buClr>
              <a:buSzPts val="1200"/>
              <a:buFont typeface="Arial"/>
              <a:buNone/>
            </a:pPr>
            <a:r>
              <a:rPr lang="nl-NL" sz="1100" i="1"/>
              <a:t>Overgenomen uit FHIR</a:t>
            </a:r>
          </a:p>
          <a:p>
            <a:pPr marL="0" marR="0" lvl="0" indent="0" algn="l" rtl="0">
              <a:lnSpc>
                <a:spcPct val="100000"/>
              </a:lnSpc>
              <a:spcBef>
                <a:spcPts val="0"/>
              </a:spcBef>
              <a:spcAft>
                <a:spcPts val="0"/>
              </a:spcAft>
              <a:buClr>
                <a:srgbClr val="000000"/>
              </a:buClr>
              <a:buSzPts val="1200"/>
              <a:buFont typeface="Arial"/>
              <a:buNone/>
            </a:pPr>
            <a:endParaRPr lang="nl-BE" sz="1100"/>
          </a:p>
          <a:p>
            <a:pPr marL="0" marR="0" lvl="0" indent="0" algn="l" rtl="0">
              <a:lnSpc>
                <a:spcPct val="100000"/>
              </a:lnSpc>
              <a:spcBef>
                <a:spcPts val="0"/>
              </a:spcBef>
              <a:spcAft>
                <a:spcPts val="0"/>
              </a:spcAft>
              <a:buClr>
                <a:srgbClr val="000000"/>
              </a:buClr>
              <a:buSzPts val="1200"/>
              <a:buFont typeface="Arial"/>
              <a:buNone/>
            </a:pPr>
            <a:r>
              <a:rPr lang="nl-NL" sz="1100" b="1"/>
              <a:t>Wat is een </a:t>
            </a:r>
            <a:r>
              <a:rPr lang="nl-NL" sz="1100" b="1" err="1"/>
              <a:t>MedischVerslag</a:t>
            </a:r>
            <a:r>
              <a:rPr lang="nl-NL" sz="1100" b="1"/>
              <a:t>?</a:t>
            </a:r>
          </a:p>
          <a:p>
            <a:r>
              <a:rPr lang="nl-NL" sz="1100"/>
              <a:t>Een gedocumenteerde beschrijving van de gezondheidsstatus van een Persoon, meestal opgesteld door een Arts. </a:t>
            </a:r>
            <a:r>
              <a:rPr lang="nl-NL" sz="1100" i="1">
                <a:solidFill>
                  <a:schemeClr val="tx2">
                    <a:lumMod val="10000"/>
                  </a:schemeClr>
                </a:solidFill>
              </a:rPr>
              <a:t>FHIR</a:t>
            </a:r>
            <a:r>
              <a:rPr lang="nl-NL" sz="1100">
                <a:solidFill>
                  <a:schemeClr val="tx2">
                    <a:lumMod val="10000"/>
                  </a:schemeClr>
                </a:solidFill>
              </a:rPr>
              <a:t>:</a:t>
            </a:r>
            <a:r>
              <a:rPr lang="nl-NL" sz="1100"/>
              <a:t> Een combinatie van aanvraaginformatie, atomaire resultaten, afbeeldingen, interpretatie, evenals opgemaakte rapporten. </a:t>
            </a: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Medische Vaststelling</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2249410" y="3232891"/>
            <a:ext cx="1396824" cy="565388"/>
            <a:chOff x="3500102" y="3388616"/>
            <a:chExt cx="1110000" cy="450257"/>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MedischVerslag</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645499" y="3236411"/>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chemeClr val="bg1"/>
                  </a:solidFill>
                  <a:latin typeface="Arial"/>
                  <a:ea typeface="Arial"/>
                  <a:cs typeface="Arial"/>
                  <a:sym typeface="Arial"/>
                </a:rPr>
                <a:t>Observatie</a:t>
              </a:r>
              <a:endParaRPr sz="800" b="1" i="0" u="none" strike="noStrike" cap="none">
                <a:solidFill>
                  <a:schemeClr val="bg1"/>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645499" y="3996413"/>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Arts</a:t>
              </a:r>
              <a:endParaRPr sz="800" b="1" i="0" u="none" strike="noStrike" cap="none">
                <a:solidFill>
                  <a:srgbClr val="FFFFFF"/>
                </a:solidFill>
                <a:latin typeface="Arial"/>
                <a:ea typeface="Arial"/>
                <a:cs typeface="Arial"/>
                <a:sym typeface="Arial"/>
              </a:endParaRPr>
            </a:p>
          </p:txBody>
        </p:sp>
      </p:grpSp>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1"/>
            <a:endCxn id="9" idx="3"/>
          </p:cNvCxnSpPr>
          <p:nvPr/>
        </p:nvCxnSpPr>
        <p:spPr>
          <a:xfrm flipH="1">
            <a:off x="2042323" y="3598246"/>
            <a:ext cx="207087" cy="1"/>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a:stCxn id="9" idx="2"/>
            <a:endCxn id="12" idx="0"/>
          </p:cNvCxnSpPr>
          <p:nvPr/>
        </p:nvCxnSpPr>
        <p:spPr>
          <a:xfrm>
            <a:off x="1343911" y="3798279"/>
            <a:ext cx="0" cy="198134"/>
          </a:xfrm>
          <a:prstGeom prst="straightConnector1">
            <a:avLst/>
          </a:prstGeom>
          <a:noFill/>
          <a:ln w="9525" cap="flat" cmpd="sng">
            <a:solidFill>
              <a:schemeClr val="dk2"/>
            </a:solidFill>
            <a:prstDash val="solid"/>
            <a:round/>
            <a:headEnd type="none" w="med" len="med"/>
            <a:tailEnd type="none" w="med" len="med"/>
          </a:ln>
        </p:spPr>
      </p:cxnSp>
      <p:sp>
        <p:nvSpPr>
          <p:cNvPr id="1007" name="Google Shape;1150;g294029636b3_0_3">
            <a:extLst>
              <a:ext uri="{FF2B5EF4-FFF2-40B4-BE49-F238E27FC236}">
                <a16:creationId xmlns:a16="http://schemas.microsoft.com/office/drawing/2014/main" id="{523F616A-55CE-FAE8-3E1D-472F1BBADA8A}"/>
              </a:ext>
            </a:extLst>
          </p:cNvPr>
          <p:cNvSpPr/>
          <p:nvPr/>
        </p:nvSpPr>
        <p:spPr>
          <a:xfrm>
            <a:off x="645499" y="2486550"/>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151;g294029636b3_0_3">
            <a:extLst>
              <a:ext uri="{FF2B5EF4-FFF2-40B4-BE49-F238E27FC236}">
                <a16:creationId xmlns:a16="http://schemas.microsoft.com/office/drawing/2014/main" id="{C90B80B8-C073-65CA-5E37-823C78BAA0CE}"/>
              </a:ext>
            </a:extLst>
          </p:cNvPr>
          <p:cNvSpPr/>
          <p:nvPr/>
        </p:nvSpPr>
        <p:spPr>
          <a:xfrm>
            <a:off x="645499" y="2321234"/>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Doodsoorzaak</a:t>
            </a:r>
            <a:endParaRPr lang="en-GB" sz="800" b="1" i="0" u="none" strike="noStrike" cap="none">
              <a:solidFill>
                <a:srgbClr val="FFFFFF"/>
              </a:solidFill>
              <a:latin typeface="Arial"/>
              <a:ea typeface="Arial"/>
              <a:cs typeface="Arial"/>
            </a:endParaRPr>
          </a:p>
        </p:txBody>
      </p:sp>
      <p:cxnSp>
        <p:nvCxnSpPr>
          <p:cNvPr id="1017" name="Google Shape;1651;g2906a1306da_0_23">
            <a:extLst>
              <a:ext uri="{FF2B5EF4-FFF2-40B4-BE49-F238E27FC236}">
                <a16:creationId xmlns:a16="http://schemas.microsoft.com/office/drawing/2014/main" id="{C02E6B32-BDBE-2D4B-BA2C-92BFF4719429}"/>
              </a:ext>
            </a:extLst>
          </p:cNvPr>
          <p:cNvCxnSpPr>
            <a:cxnSpLocks/>
            <a:stCxn id="1007" idx="2"/>
            <a:endCxn id="10" idx="0"/>
          </p:cNvCxnSpPr>
          <p:nvPr/>
        </p:nvCxnSpPr>
        <p:spPr>
          <a:xfrm>
            <a:off x="1343911" y="2886615"/>
            <a:ext cx="0" cy="349796"/>
          </a:xfrm>
          <a:prstGeom prst="straightConnector1">
            <a:avLst/>
          </a:prstGeom>
          <a:noFill/>
          <a:ln w="9525" cap="flat" cmpd="sng">
            <a:solidFill>
              <a:schemeClr val="dk2"/>
            </a:solidFill>
            <a:prstDash val="solid"/>
            <a:round/>
            <a:headEnd type="none" w="med" len="med"/>
            <a:tailEnd type="none" w="med" len="med"/>
          </a:ln>
        </p:spPr>
      </p:cxnSp>
      <p:cxnSp>
        <p:nvCxnSpPr>
          <p:cNvPr id="1022" name="Connector: Elbow 1021">
            <a:extLst>
              <a:ext uri="{FF2B5EF4-FFF2-40B4-BE49-F238E27FC236}">
                <a16:creationId xmlns:a16="http://schemas.microsoft.com/office/drawing/2014/main" id="{841012E4-FAE8-18D9-DFA4-C828EE7CAADB}"/>
              </a:ext>
            </a:extLst>
          </p:cNvPr>
          <p:cNvCxnSpPr>
            <a:cxnSpLocks/>
            <a:stCxn id="1150" idx="2"/>
            <a:endCxn id="11" idx="3"/>
          </p:cNvCxnSpPr>
          <p:nvPr/>
        </p:nvCxnSpPr>
        <p:spPr>
          <a:xfrm rot="5400000">
            <a:off x="2213331" y="3627272"/>
            <a:ext cx="563484" cy="905499"/>
          </a:xfrm>
          <a:prstGeom prst="bentConnector2">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8805393C-B277-3617-01C9-C417849F515C}"/>
              </a:ext>
            </a:extLst>
          </p:cNvPr>
          <p:cNvSpPr txBox="1"/>
          <p:nvPr/>
        </p:nvSpPr>
        <p:spPr>
          <a:xfrm>
            <a:off x="5395800" y="864200"/>
            <a:ext cx="3748200"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nl-BE" sz="1100" i="1">
                <a:solidFill>
                  <a:srgbClr val="0B5394"/>
                </a:solidFill>
                <a:latin typeface="Calibri"/>
              </a:rPr>
              <a:t>            De wet schrijft voor dat de arts het overlijden moet vaststellen en een overlijdensattest moet verstrekken. Dit is een voorwaarde voor het opstellen van de overlijdensakte door de ambtenaar van de burgerlijke stand en voor het verlenen van toestemming tot begrafenis of crematie</a:t>
            </a:r>
            <a:r>
              <a:rPr lang="en-US" sz="1100" i="1">
                <a:solidFill>
                  <a:srgbClr val="0B5394"/>
                </a:solidFill>
                <a:latin typeface="Calibri"/>
                <a:cs typeface="Calibri"/>
              </a:rPr>
              <a:t>​.</a:t>
            </a:r>
            <a:endParaRPr lang="en-US" sz="1100" b="1" i="1"/>
          </a:p>
        </p:txBody>
      </p: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522325" y="864200"/>
            <a:ext cx="4760400" cy="830966"/>
          </a:xfrm>
          <a:prstGeom prst="rect">
            <a:avLst/>
          </a:prstGeom>
          <a:noFill/>
          <a:ln>
            <a:noFill/>
          </a:ln>
        </p:spPr>
        <p:txBody>
          <a:bodyPr spcFirstLastPara="1" wrap="square" lIns="91425" tIns="91425" rIns="91425" bIns="91425" anchor="t" anchorCtr="0">
            <a:spAutoFit/>
          </a:bodyPr>
          <a:lstStyle/>
          <a:p>
            <a:pPr>
              <a:buSzPts val="1300"/>
            </a:pPr>
            <a:r>
              <a:rPr lang="nl-BE" b="1">
                <a:solidFill>
                  <a:srgbClr val="0B5394"/>
                </a:solidFill>
                <a:latin typeface="Calibri"/>
                <a:ea typeface="Calibri"/>
                <a:cs typeface="Calibri"/>
                <a:sym typeface="Calibri"/>
              </a:rPr>
              <a:t>Camiels kinderen, vernemen dat Camiel is overleden aan hartdecompensatie en onduidelijke hartproblemen. De huisarts Luc stelt het overlijden vast.</a:t>
            </a:r>
            <a:endParaRPr lang="nl-BE" b="1">
              <a:solidFill>
                <a:srgbClr val="0B5394"/>
              </a:solidFill>
              <a:latin typeface="Calibri"/>
              <a:cs typeface="Calibri"/>
            </a:endParaRPr>
          </a:p>
        </p:txBody>
      </p:sp>
      <p:pic>
        <p:nvPicPr>
          <p:cNvPr id="22" name="Graphic 21" descr="Scales of justice outline">
            <a:extLst>
              <a:ext uri="{FF2B5EF4-FFF2-40B4-BE49-F238E27FC236}">
                <a16:creationId xmlns:a16="http://schemas.microsoft.com/office/drawing/2014/main" id="{01AF6215-532C-E2D3-A9AB-25F32DC05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8321" y="802631"/>
            <a:ext cx="309104" cy="309104"/>
          </a:xfrm>
          <a:prstGeom prst="rect">
            <a:avLst/>
          </a:prstGeom>
        </p:spPr>
      </p:pic>
      <p:pic>
        <p:nvPicPr>
          <p:cNvPr id="7" name="Picture 6">
            <a:extLst>
              <a:ext uri="{FF2B5EF4-FFF2-40B4-BE49-F238E27FC236}">
                <a16:creationId xmlns:a16="http://schemas.microsoft.com/office/drawing/2014/main" id="{53C804CA-E114-A2E7-7ECF-E33E759A2A60}"/>
              </a:ext>
            </a:extLst>
          </p:cNvPr>
          <p:cNvPicPr>
            <a:picLocks noChangeAspect="1"/>
          </p:cNvPicPr>
          <p:nvPr/>
        </p:nvPicPr>
        <p:blipFill>
          <a:blip r:embed="rId5"/>
          <a:stretch>
            <a:fillRect/>
          </a:stretch>
        </p:blipFill>
        <p:spPr>
          <a:xfrm>
            <a:off x="8399236" y="139699"/>
            <a:ext cx="566686" cy="564942"/>
          </a:xfrm>
          <a:prstGeom prst="rect">
            <a:avLst/>
          </a:prstGeom>
        </p:spPr>
      </p:pic>
    </p:spTree>
    <p:extLst>
      <p:ext uri="{BB962C8B-B14F-4D97-AF65-F5344CB8AC3E}">
        <p14:creationId xmlns:p14="http://schemas.microsoft.com/office/powerpoint/2010/main" val="2962502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4"/>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NL" sz="1200" b="1"/>
              <a:t>Wat zijn KlinischeGegevens?</a:t>
            </a:r>
          </a:p>
          <a:p>
            <a:r>
              <a:rPr lang="en-GB" sz="1200" err="1"/>
              <a:t>Klinische</a:t>
            </a:r>
            <a:r>
              <a:rPr lang="en-GB" sz="1200"/>
              <a:t> </a:t>
            </a:r>
            <a:r>
              <a:rPr lang="en-GB" sz="1200" err="1"/>
              <a:t>gegevens</a:t>
            </a:r>
            <a:r>
              <a:rPr lang="en-GB" sz="1200"/>
              <a:t> </a:t>
            </a:r>
            <a:r>
              <a:rPr lang="en-GB" sz="1200" err="1"/>
              <a:t>omvatten</a:t>
            </a:r>
            <a:r>
              <a:rPr lang="en-GB" sz="1200"/>
              <a:t> </a:t>
            </a:r>
            <a:r>
              <a:rPr lang="en-GB" sz="1200" err="1"/>
              <a:t>informatie</a:t>
            </a:r>
            <a:r>
              <a:rPr lang="en-GB" sz="1200"/>
              <a:t> die is </a:t>
            </a:r>
            <a:r>
              <a:rPr lang="en-GB" sz="1200" err="1"/>
              <a:t>verzameld</a:t>
            </a:r>
            <a:r>
              <a:rPr lang="en-GB" sz="1200"/>
              <a:t> </a:t>
            </a:r>
            <a:r>
              <a:rPr lang="en-GB" sz="1200" err="1"/>
              <a:t>tijdens</a:t>
            </a:r>
            <a:r>
              <a:rPr lang="en-GB" sz="1200"/>
              <a:t> het </a:t>
            </a:r>
            <a:r>
              <a:rPr lang="en-GB" sz="1200" err="1"/>
              <a:t>onderzoek</a:t>
            </a:r>
            <a:r>
              <a:rPr lang="en-GB" sz="1200"/>
              <a:t>, de diagnose </a:t>
            </a:r>
            <a:r>
              <a:rPr lang="en-GB" sz="1200" err="1"/>
              <a:t>en</a:t>
            </a:r>
            <a:r>
              <a:rPr lang="en-GB" sz="1200"/>
              <a:t> de </a:t>
            </a:r>
            <a:r>
              <a:rPr lang="en-GB" sz="1200" err="1"/>
              <a:t>behandeling</a:t>
            </a:r>
            <a:r>
              <a:rPr lang="en-GB" sz="1200"/>
              <a:t> van </a:t>
            </a:r>
            <a:r>
              <a:rPr lang="en-GB" sz="1200" err="1"/>
              <a:t>een</a:t>
            </a:r>
            <a:r>
              <a:rPr lang="en-GB" sz="1200"/>
              <a:t> </a:t>
            </a:r>
            <a:r>
              <a:rPr lang="en-GB" sz="1200" err="1"/>
              <a:t>Persoon</a:t>
            </a:r>
            <a:r>
              <a:rPr lang="en-GB" sz="1200"/>
              <a:t> in </a:t>
            </a:r>
            <a:r>
              <a:rPr lang="en-GB" sz="1200" err="1"/>
              <a:t>een</a:t>
            </a:r>
            <a:r>
              <a:rPr lang="en-GB" sz="1200"/>
              <a:t> </a:t>
            </a:r>
            <a:r>
              <a:rPr lang="en-GB" sz="1200" err="1"/>
              <a:t>klinische</a:t>
            </a:r>
            <a:r>
              <a:rPr lang="en-GB" sz="1200"/>
              <a:t> setting. </a:t>
            </a:r>
          </a:p>
          <a:p>
            <a:r>
              <a:rPr lang="en-GB" sz="1200" i="1" err="1"/>
              <a:t>Overgenomen</a:t>
            </a:r>
            <a:r>
              <a:rPr lang="en-GB" sz="1200" i="1"/>
              <a:t> </a:t>
            </a:r>
            <a:r>
              <a:rPr lang="en-GB" sz="1200" i="1" err="1"/>
              <a:t>uit</a:t>
            </a:r>
            <a:r>
              <a:rPr lang="en-GB" sz="1200" i="1"/>
              <a:t> FHIR</a:t>
            </a:r>
            <a:endParaRPr lang="en-GB" i="1"/>
          </a:p>
          <a:p>
            <a:pPr marL="0" marR="0" lvl="0" indent="0" algn="l" rtl="0">
              <a:lnSpc>
                <a:spcPct val="100000"/>
              </a:lnSpc>
              <a:spcBef>
                <a:spcPts val="0"/>
              </a:spcBef>
              <a:spcAft>
                <a:spcPts val="0"/>
              </a:spcAft>
              <a:buClr>
                <a:srgbClr val="000000"/>
              </a:buClr>
              <a:buSzPts val="1200"/>
              <a:buFont typeface="Arial"/>
              <a:buNone/>
            </a:pPr>
            <a:endParaRPr lang="en-GB" sz="1200" i="1"/>
          </a:p>
          <a:p>
            <a:pPr>
              <a:buSzPts val="1200"/>
            </a:pPr>
            <a:r>
              <a:rPr lang="en-GB" sz="1200" b="1"/>
              <a:t>Wat is </a:t>
            </a:r>
            <a:r>
              <a:rPr lang="en-GB" sz="1200" b="1" err="1"/>
              <a:t>een</a:t>
            </a:r>
            <a:r>
              <a:rPr lang="en-GB" sz="1200" b="1"/>
              <a:t> </a:t>
            </a:r>
            <a:r>
              <a:rPr lang="en-GB" sz="1200" b="1" err="1"/>
              <a:t>Bewijs</a:t>
            </a:r>
            <a:r>
              <a:rPr lang="en-GB" sz="1200" b="1"/>
              <a:t>?</a:t>
            </a:r>
          </a:p>
          <a:p>
            <a:r>
              <a:rPr lang="en-US" sz="1200"/>
              <a:t>Elk </a:t>
            </a:r>
            <a:r>
              <a:rPr lang="en-US" sz="1200" err="1"/>
              <a:t>stuk</a:t>
            </a:r>
            <a:r>
              <a:rPr lang="en-US" sz="1200"/>
              <a:t> </a:t>
            </a:r>
            <a:r>
              <a:rPr lang="en-US" sz="1200" err="1"/>
              <a:t>waarmee</a:t>
            </a:r>
            <a:r>
              <a:rPr lang="en-US" sz="1200"/>
              <a:t> </a:t>
            </a:r>
            <a:r>
              <a:rPr lang="en-US" sz="1200" err="1"/>
              <a:t>kan</a:t>
            </a:r>
            <a:r>
              <a:rPr lang="en-US" sz="1200"/>
              <a:t> </a:t>
            </a:r>
            <a:r>
              <a:rPr lang="en-US" sz="1200" err="1"/>
              <a:t>worden</a:t>
            </a:r>
            <a:r>
              <a:rPr lang="en-US" sz="1200"/>
              <a:t> </a:t>
            </a:r>
            <a:r>
              <a:rPr lang="en-US" sz="1200" err="1"/>
              <a:t>aangetoond</a:t>
            </a:r>
            <a:r>
              <a:rPr lang="en-US" sz="1200"/>
              <a:t> </a:t>
            </a:r>
            <a:r>
              <a:rPr lang="en-US" sz="1200" err="1"/>
              <a:t>dat</a:t>
            </a:r>
            <a:r>
              <a:rPr lang="en-US" sz="1200"/>
              <a:t> men </a:t>
            </a:r>
            <a:r>
              <a:rPr lang="en-US" sz="1200" err="1"/>
              <a:t>aan</a:t>
            </a:r>
            <a:r>
              <a:rPr lang="en-US" sz="1200"/>
              <a:t> </a:t>
            </a:r>
            <a:r>
              <a:rPr lang="en-US" sz="1200" err="1"/>
              <a:t>een</a:t>
            </a:r>
            <a:r>
              <a:rPr lang="en-US" sz="1200"/>
              <a:t> </a:t>
            </a:r>
            <a:r>
              <a:rPr lang="en-US" sz="1200" err="1"/>
              <a:t>vereiste</a:t>
            </a:r>
            <a:r>
              <a:rPr lang="en-US" sz="1200"/>
              <a:t> </a:t>
            </a:r>
            <a:r>
              <a:rPr lang="en-US" sz="1200" err="1"/>
              <a:t>voldoet</a:t>
            </a:r>
            <a:r>
              <a:rPr lang="en-US" sz="1200"/>
              <a:t>.</a:t>
            </a:r>
          </a:p>
          <a:p>
            <a:r>
              <a:rPr lang="en-US" sz="1200" i="1" err="1"/>
              <a:t>Overgenomen</a:t>
            </a:r>
            <a:r>
              <a:rPr lang="en-US" sz="1200" i="1"/>
              <a:t> </a:t>
            </a:r>
            <a:r>
              <a:rPr lang="en-US" sz="1200" i="1" err="1"/>
              <a:t>uit</a:t>
            </a:r>
            <a:r>
              <a:rPr lang="en-US" sz="1200" i="1"/>
              <a:t> OSLO-</a:t>
            </a:r>
            <a:r>
              <a:rPr lang="en-US" sz="1200" i="1" err="1"/>
              <a:t>Dienst</a:t>
            </a:r>
            <a:endParaRPr sz="1200" i="1"/>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Medische Vaststelling</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2249410" y="3232891"/>
            <a:ext cx="1396824" cy="565388"/>
            <a:chOff x="3500102" y="3388616"/>
            <a:chExt cx="1110000" cy="450257"/>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MedischVerslag</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645499" y="3236411"/>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chemeClr val="bg1"/>
                  </a:solidFill>
                  <a:latin typeface="Arial"/>
                  <a:ea typeface="Arial"/>
                  <a:cs typeface="Arial"/>
                  <a:sym typeface="Arial"/>
                </a:rPr>
                <a:t>Observatie</a:t>
              </a:r>
              <a:endParaRPr sz="800" b="1" i="0" u="none" strike="noStrike" cap="none">
                <a:solidFill>
                  <a:schemeClr val="bg1"/>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645499" y="3996413"/>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Arts</a:t>
              </a:r>
              <a:endParaRPr sz="800" b="1" i="0" u="none" strike="noStrike" cap="none">
                <a:solidFill>
                  <a:srgbClr val="FFFFFF"/>
                </a:solidFill>
                <a:latin typeface="Arial"/>
                <a:ea typeface="Arial"/>
                <a:cs typeface="Arial"/>
                <a:sym typeface="Arial"/>
              </a:endParaRPr>
            </a:p>
          </p:txBody>
        </p:sp>
      </p:grpSp>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1"/>
            <a:endCxn id="9" idx="3"/>
          </p:cNvCxnSpPr>
          <p:nvPr/>
        </p:nvCxnSpPr>
        <p:spPr>
          <a:xfrm flipH="1">
            <a:off x="2042323" y="3598246"/>
            <a:ext cx="207087" cy="1"/>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a:stCxn id="9" idx="2"/>
            <a:endCxn id="12" idx="0"/>
          </p:cNvCxnSpPr>
          <p:nvPr/>
        </p:nvCxnSpPr>
        <p:spPr>
          <a:xfrm>
            <a:off x="1343911" y="3798279"/>
            <a:ext cx="0" cy="198134"/>
          </a:xfrm>
          <a:prstGeom prst="straightConnector1">
            <a:avLst/>
          </a:prstGeom>
          <a:noFill/>
          <a:ln w="9525" cap="flat" cmpd="sng">
            <a:solidFill>
              <a:schemeClr val="dk2"/>
            </a:solidFill>
            <a:prstDash val="solid"/>
            <a:round/>
            <a:headEnd type="none" w="med" len="med"/>
            <a:tailEnd type="none" w="med" len="med"/>
          </a:ln>
        </p:spPr>
      </p:cxnSp>
      <p:sp>
        <p:nvSpPr>
          <p:cNvPr id="1007" name="Google Shape;1150;g294029636b3_0_3">
            <a:extLst>
              <a:ext uri="{FF2B5EF4-FFF2-40B4-BE49-F238E27FC236}">
                <a16:creationId xmlns:a16="http://schemas.microsoft.com/office/drawing/2014/main" id="{523F616A-55CE-FAE8-3E1D-472F1BBADA8A}"/>
              </a:ext>
            </a:extLst>
          </p:cNvPr>
          <p:cNvSpPr/>
          <p:nvPr/>
        </p:nvSpPr>
        <p:spPr>
          <a:xfrm>
            <a:off x="645499" y="2486550"/>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151;g294029636b3_0_3">
            <a:extLst>
              <a:ext uri="{FF2B5EF4-FFF2-40B4-BE49-F238E27FC236}">
                <a16:creationId xmlns:a16="http://schemas.microsoft.com/office/drawing/2014/main" id="{C90B80B8-C073-65CA-5E37-823C78BAA0CE}"/>
              </a:ext>
            </a:extLst>
          </p:cNvPr>
          <p:cNvSpPr/>
          <p:nvPr/>
        </p:nvSpPr>
        <p:spPr>
          <a:xfrm>
            <a:off x="645499" y="2321234"/>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Doodsoorzaak</a:t>
            </a:r>
            <a:endParaRPr lang="en-GB" sz="800" b="1" i="0" u="none" strike="noStrike" cap="none">
              <a:solidFill>
                <a:srgbClr val="FFFFFF"/>
              </a:solidFill>
              <a:latin typeface="Arial"/>
              <a:ea typeface="Arial"/>
              <a:cs typeface="Arial"/>
            </a:endParaRPr>
          </a:p>
        </p:txBody>
      </p:sp>
      <p:cxnSp>
        <p:nvCxnSpPr>
          <p:cNvPr id="1017" name="Google Shape;1651;g2906a1306da_0_23">
            <a:extLst>
              <a:ext uri="{FF2B5EF4-FFF2-40B4-BE49-F238E27FC236}">
                <a16:creationId xmlns:a16="http://schemas.microsoft.com/office/drawing/2014/main" id="{C02E6B32-BDBE-2D4B-BA2C-92BFF4719429}"/>
              </a:ext>
            </a:extLst>
          </p:cNvPr>
          <p:cNvCxnSpPr>
            <a:cxnSpLocks/>
            <a:stCxn id="1007" idx="2"/>
            <a:endCxn id="10" idx="0"/>
          </p:cNvCxnSpPr>
          <p:nvPr/>
        </p:nvCxnSpPr>
        <p:spPr>
          <a:xfrm>
            <a:off x="1343911" y="2886615"/>
            <a:ext cx="0" cy="349796"/>
          </a:xfrm>
          <a:prstGeom prst="straightConnector1">
            <a:avLst/>
          </a:prstGeom>
          <a:noFill/>
          <a:ln w="9525" cap="flat" cmpd="sng">
            <a:solidFill>
              <a:schemeClr val="dk2"/>
            </a:solidFill>
            <a:prstDash val="solid"/>
            <a:round/>
            <a:headEnd type="none" w="med" len="med"/>
            <a:tailEnd type="none" w="med" len="med"/>
          </a:ln>
        </p:spPr>
      </p:cxnSp>
      <p:cxnSp>
        <p:nvCxnSpPr>
          <p:cNvPr id="1022" name="Connector: Elbow 1021">
            <a:extLst>
              <a:ext uri="{FF2B5EF4-FFF2-40B4-BE49-F238E27FC236}">
                <a16:creationId xmlns:a16="http://schemas.microsoft.com/office/drawing/2014/main" id="{841012E4-FAE8-18D9-DFA4-C828EE7CAADB}"/>
              </a:ext>
            </a:extLst>
          </p:cNvPr>
          <p:cNvCxnSpPr>
            <a:cxnSpLocks/>
            <a:stCxn id="1150" idx="2"/>
            <a:endCxn id="11" idx="3"/>
          </p:cNvCxnSpPr>
          <p:nvPr/>
        </p:nvCxnSpPr>
        <p:spPr>
          <a:xfrm rot="5400000">
            <a:off x="2213331" y="3627272"/>
            <a:ext cx="563484" cy="905499"/>
          </a:xfrm>
          <a:prstGeom prst="bentConnector2">
            <a:avLst/>
          </a:prstGeom>
          <a:noFill/>
          <a:ln w="9525" cap="flat" cmpd="sng">
            <a:solidFill>
              <a:schemeClr val="dk2"/>
            </a:solidFill>
            <a:prstDash val="solid"/>
            <a:round/>
            <a:headEnd type="none" w="med" len="med"/>
            <a:tailEnd type="none" w="med" len="med"/>
          </a:ln>
        </p:spPr>
      </p:cxn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522325" y="864200"/>
            <a:ext cx="4760400" cy="830966"/>
          </a:xfrm>
          <a:prstGeom prst="rect">
            <a:avLst/>
          </a:prstGeom>
          <a:noFill/>
          <a:ln>
            <a:noFill/>
          </a:ln>
        </p:spPr>
        <p:txBody>
          <a:bodyPr spcFirstLastPara="1" wrap="square" lIns="91425" tIns="91425" rIns="91425" bIns="91425" anchor="t" anchorCtr="0">
            <a:spAutoFit/>
          </a:bodyPr>
          <a:lstStyle/>
          <a:p>
            <a:pPr>
              <a:buSzPts val="1300"/>
            </a:pPr>
            <a:r>
              <a:rPr lang="nl-BE" b="1">
                <a:solidFill>
                  <a:srgbClr val="0B5394"/>
                </a:solidFill>
                <a:latin typeface="Calibri"/>
                <a:ea typeface="Calibri"/>
                <a:cs typeface="Calibri"/>
                <a:sym typeface="Calibri"/>
              </a:rPr>
              <a:t>Camiels kinderen, vernemen dat Camiel is overleden aan hartdecompensatie en onduidelijke hartproblemen. De huisarts Luc stelt het overlijden vast.</a:t>
            </a:r>
            <a:endParaRPr lang="nl-BE" b="1">
              <a:solidFill>
                <a:srgbClr val="0B5394"/>
              </a:solidFill>
              <a:latin typeface="Calibri"/>
              <a:cs typeface="Calibri"/>
            </a:endParaRPr>
          </a:p>
        </p:txBody>
      </p:sp>
      <p:grpSp>
        <p:nvGrpSpPr>
          <p:cNvPr id="7" name="Google Shape;1149;g294029636b3_0_3">
            <a:extLst>
              <a:ext uri="{FF2B5EF4-FFF2-40B4-BE49-F238E27FC236}">
                <a16:creationId xmlns:a16="http://schemas.microsoft.com/office/drawing/2014/main" id="{9AA0CBE9-25C7-6218-5B46-CE15C527BA35}"/>
              </a:ext>
            </a:extLst>
          </p:cNvPr>
          <p:cNvGrpSpPr/>
          <p:nvPr/>
        </p:nvGrpSpPr>
        <p:grpSpPr>
          <a:xfrm>
            <a:off x="3853321" y="3231940"/>
            <a:ext cx="1396824" cy="565388"/>
            <a:chOff x="3500102" y="3388616"/>
            <a:chExt cx="1110000" cy="450257"/>
          </a:xfrm>
        </p:grpSpPr>
        <p:sp>
          <p:nvSpPr>
            <p:cNvPr id="8" name="Google Shape;1150;g294029636b3_0_3">
              <a:extLst>
                <a:ext uri="{FF2B5EF4-FFF2-40B4-BE49-F238E27FC236}">
                  <a16:creationId xmlns:a16="http://schemas.microsoft.com/office/drawing/2014/main" id="{4B731E3A-22EE-9D8F-FCC5-C14248D89E65}"/>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51;g294029636b3_0_3">
              <a:extLst>
                <a:ext uri="{FF2B5EF4-FFF2-40B4-BE49-F238E27FC236}">
                  <a16:creationId xmlns:a16="http://schemas.microsoft.com/office/drawing/2014/main" id="{A4EFB804-F2A2-9417-770D-82DFA1686818}"/>
                </a:ext>
              </a:extLst>
            </p:cNvPr>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Bewijs</a:t>
              </a:r>
              <a:endParaRPr sz="800" b="1" i="0" u="none" strike="noStrike" cap="none">
                <a:solidFill>
                  <a:srgbClr val="FFFFFF"/>
                </a:solidFill>
                <a:latin typeface="Arial"/>
                <a:ea typeface="Arial"/>
                <a:cs typeface="Arial"/>
                <a:sym typeface="Arial"/>
              </a:endParaRPr>
            </a:p>
          </p:txBody>
        </p:sp>
      </p:grpSp>
      <p:cxnSp>
        <p:nvCxnSpPr>
          <p:cNvPr id="16" name="Google Shape;1651;g2906a1306da_0_23">
            <a:extLst>
              <a:ext uri="{FF2B5EF4-FFF2-40B4-BE49-F238E27FC236}">
                <a16:creationId xmlns:a16="http://schemas.microsoft.com/office/drawing/2014/main" id="{E78B73A0-801C-6E5C-79D7-E152AA4B988A}"/>
              </a:ext>
            </a:extLst>
          </p:cNvPr>
          <p:cNvCxnSpPr>
            <a:cxnSpLocks/>
            <a:stCxn id="8" idx="1"/>
            <a:endCxn id="1150" idx="3"/>
          </p:cNvCxnSpPr>
          <p:nvPr/>
        </p:nvCxnSpPr>
        <p:spPr>
          <a:xfrm flipH="1">
            <a:off x="3646234" y="3597295"/>
            <a:ext cx="207087" cy="951"/>
          </a:xfrm>
          <a:prstGeom prst="straightConnector1">
            <a:avLst/>
          </a:prstGeom>
          <a:noFill/>
          <a:ln w="9525" cap="flat" cmpd="sng">
            <a:solidFill>
              <a:schemeClr val="dk2"/>
            </a:solidFill>
            <a:prstDash val="solid"/>
            <a:round/>
            <a:headEnd type="none" w="med" len="med"/>
            <a:tailEnd type="none" w="med" len="med"/>
          </a:ln>
        </p:spPr>
      </p:cxnSp>
      <p:cxnSp>
        <p:nvCxnSpPr>
          <p:cNvPr id="19" name="Straight Arrow Connector 18">
            <a:extLst>
              <a:ext uri="{FF2B5EF4-FFF2-40B4-BE49-F238E27FC236}">
                <a16:creationId xmlns:a16="http://schemas.microsoft.com/office/drawing/2014/main" id="{F4E3CA06-E220-3319-CFFA-B393BDFA6AF8}"/>
              </a:ext>
            </a:extLst>
          </p:cNvPr>
          <p:cNvCxnSpPr>
            <a:cxnSpLocks/>
            <a:stCxn id="1150" idx="3"/>
            <a:endCxn id="8" idx="1"/>
          </p:cNvCxnSpPr>
          <p:nvPr/>
        </p:nvCxnSpPr>
        <p:spPr>
          <a:xfrm flipV="1">
            <a:off x="3646234" y="3597295"/>
            <a:ext cx="207087" cy="9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Google Shape;1150;g294029636b3_0_3">
            <a:extLst>
              <a:ext uri="{FF2B5EF4-FFF2-40B4-BE49-F238E27FC236}">
                <a16:creationId xmlns:a16="http://schemas.microsoft.com/office/drawing/2014/main" id="{43598C60-565E-282B-AABC-4E74D8C6995B}"/>
              </a:ext>
            </a:extLst>
          </p:cNvPr>
          <p:cNvSpPr/>
          <p:nvPr/>
        </p:nvSpPr>
        <p:spPr>
          <a:xfrm>
            <a:off x="2249410" y="2486550"/>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151;g294029636b3_0_3">
            <a:extLst>
              <a:ext uri="{FF2B5EF4-FFF2-40B4-BE49-F238E27FC236}">
                <a16:creationId xmlns:a16="http://schemas.microsoft.com/office/drawing/2014/main" id="{0F08EA3A-4EB9-7912-6C5E-E7CB47096B82}"/>
              </a:ext>
            </a:extLst>
          </p:cNvPr>
          <p:cNvSpPr/>
          <p:nvPr/>
        </p:nvSpPr>
        <p:spPr>
          <a:xfrm>
            <a:off x="2249410" y="2321234"/>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KlinischeGegevens</a:t>
            </a:r>
            <a:endParaRPr lang="en-GB" sz="800" b="1" i="0" u="none" strike="noStrike" cap="none">
              <a:solidFill>
                <a:srgbClr val="FFFFFF"/>
              </a:solidFill>
              <a:latin typeface="Arial"/>
              <a:ea typeface="Arial"/>
              <a:cs typeface="Arial"/>
            </a:endParaRPr>
          </a:p>
        </p:txBody>
      </p:sp>
      <p:cxnSp>
        <p:nvCxnSpPr>
          <p:cNvPr id="25" name="Google Shape;1651;g2906a1306da_0_23">
            <a:extLst>
              <a:ext uri="{FF2B5EF4-FFF2-40B4-BE49-F238E27FC236}">
                <a16:creationId xmlns:a16="http://schemas.microsoft.com/office/drawing/2014/main" id="{7D84DEC8-7BA3-ACB9-0FFC-3B8320B2C6CE}"/>
              </a:ext>
            </a:extLst>
          </p:cNvPr>
          <p:cNvCxnSpPr>
            <a:cxnSpLocks/>
            <a:stCxn id="23" idx="2"/>
            <a:endCxn id="1151" idx="0"/>
          </p:cNvCxnSpPr>
          <p:nvPr/>
        </p:nvCxnSpPr>
        <p:spPr>
          <a:xfrm>
            <a:off x="2947822" y="2886615"/>
            <a:ext cx="0" cy="346276"/>
          </a:xfrm>
          <a:prstGeom prst="straightConnector1">
            <a:avLst/>
          </a:prstGeom>
          <a:noFill/>
          <a:ln w="9525" cap="flat" cmpd="sng">
            <a:solidFill>
              <a:schemeClr val="dk2"/>
            </a:solidFill>
            <a:prstDash val="solid"/>
            <a:round/>
            <a:headEnd type="none" w="med" len="med"/>
            <a:tailEnd type="none" w="med" len="med"/>
          </a:ln>
        </p:spPr>
      </p:cxnSp>
      <p:pic>
        <p:nvPicPr>
          <p:cNvPr id="17" name="Picture 16">
            <a:extLst>
              <a:ext uri="{FF2B5EF4-FFF2-40B4-BE49-F238E27FC236}">
                <a16:creationId xmlns:a16="http://schemas.microsoft.com/office/drawing/2014/main" id="{19572250-050D-71FD-D2A1-4C181D544BED}"/>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18" name="Picture 17">
            <a:extLst>
              <a:ext uri="{FF2B5EF4-FFF2-40B4-BE49-F238E27FC236}">
                <a16:creationId xmlns:a16="http://schemas.microsoft.com/office/drawing/2014/main" id="{56A578F3-90B1-E2E3-8DE3-8ACF087E7890}"/>
              </a:ext>
            </a:extLst>
          </p:cNvPr>
          <p:cNvPicPr>
            <a:picLocks noChangeAspect="1"/>
          </p:cNvPicPr>
          <p:nvPr/>
        </p:nvPicPr>
        <p:blipFill>
          <a:blip r:embed="rId4"/>
          <a:stretch>
            <a:fillRect/>
          </a:stretch>
        </p:blipFill>
        <p:spPr>
          <a:xfrm>
            <a:off x="6025242" y="783886"/>
            <a:ext cx="2490108" cy="1371369"/>
          </a:xfrm>
          <a:prstGeom prst="rect">
            <a:avLst/>
          </a:prstGeom>
        </p:spPr>
      </p:pic>
    </p:spTree>
    <p:extLst>
      <p:ext uri="{BB962C8B-B14F-4D97-AF65-F5344CB8AC3E}">
        <p14:creationId xmlns:p14="http://schemas.microsoft.com/office/powerpoint/2010/main" val="806965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E650C23A-45C2-D5AA-7DF9-680CA680B9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2736561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a:t>
            </a:r>
            <a:r>
              <a:rPr lang="nl-BE" sz="1200" b="1" err="1"/>
              <a:t>AdministratieveAfhandeling</a:t>
            </a:r>
            <a:r>
              <a:rPr lang="nl-BE" sz="1200" b="1"/>
              <a:t>?</a:t>
            </a:r>
            <a:endParaRPr sz="1200" b="1"/>
          </a:p>
          <a:p>
            <a:pPr marL="0" marR="0" lvl="0" indent="0" algn="l" rtl="0">
              <a:lnSpc>
                <a:spcPct val="100000"/>
              </a:lnSpc>
              <a:spcBef>
                <a:spcPts val="0"/>
              </a:spcBef>
              <a:spcAft>
                <a:spcPts val="0"/>
              </a:spcAft>
              <a:buClr>
                <a:srgbClr val="000000"/>
              </a:buClr>
              <a:buSzPts val="1200"/>
              <a:buFont typeface="Arial"/>
              <a:buNone/>
            </a:pPr>
            <a:r>
              <a:rPr lang="nl-BE" sz="1200"/>
              <a:t>H</a:t>
            </a:r>
            <a:r>
              <a:rPr lang="nl-NL" sz="1200"/>
              <a:t>et proces van het afhandelen van administratieve taken, procedures of formaliteiten.</a:t>
            </a:r>
            <a:endParaRPr lang="nl-BE" sz="1200"/>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a:t>
            </a:r>
            <a:r>
              <a:rPr lang="nl-NL" sz="1200" b="1" err="1"/>
              <a:t>LokaalBestuur</a:t>
            </a:r>
            <a:r>
              <a:rPr lang="nl-NL" sz="1200" b="1"/>
              <a:t>?</a:t>
            </a:r>
          </a:p>
          <a:p>
            <a:pPr marL="0" marR="0" lvl="0" indent="0" algn="l" rtl="0">
              <a:lnSpc>
                <a:spcPct val="100000"/>
              </a:lnSpc>
              <a:spcBef>
                <a:spcPts val="0"/>
              </a:spcBef>
              <a:spcAft>
                <a:spcPts val="0"/>
              </a:spcAft>
              <a:buClr>
                <a:srgbClr val="000000"/>
              </a:buClr>
              <a:buSzPts val="1200"/>
              <a:buFont typeface="Arial"/>
              <a:buNone/>
            </a:pPr>
            <a:r>
              <a:rPr lang="nl-NL" sz="1200"/>
              <a:t>Publieke organisatie op het niveau van een specifieke gemeente, stad, dorp of regio.</a:t>
            </a:r>
          </a:p>
          <a:p>
            <a:pPr>
              <a:buSzPts val="1200"/>
            </a:pPr>
            <a:endParaRPr lang="nl-NL" sz="1200"/>
          </a:p>
          <a:p>
            <a:pPr>
              <a:buSzPts val="1200"/>
            </a:pPr>
            <a:r>
              <a:rPr lang="nl-NL" sz="1200" b="1"/>
              <a:t>Wat is een </a:t>
            </a:r>
            <a:r>
              <a:rPr lang="nl-NL" sz="1200" b="1" err="1"/>
              <a:t>SocioEconomischKenmerk</a:t>
            </a:r>
            <a:r>
              <a:rPr lang="nl-NL" sz="1200" b="1"/>
              <a:t>?</a:t>
            </a:r>
          </a:p>
          <a:p>
            <a:r>
              <a:rPr lang="nl-NL" sz="1200"/>
              <a:t>De eigenschappen van een Persoon die deze heeft verworven en waardoor men tot een bepaalde groep behoort.</a:t>
            </a:r>
            <a:endParaRPr lang="nl-NL"/>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Administratief luik</a:t>
            </a:r>
            <a:endParaRPr lang="nl-BE" sz="2200" b="1" i="0" u="none" strike="noStrike" cap="none">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791EC5B8-E7C0-CDEC-3FCE-2D14F28E1CBE}"/>
              </a:ext>
            </a:extLst>
          </p:cNvPr>
          <p:cNvSpPr txBox="1"/>
          <p:nvPr/>
        </p:nvSpPr>
        <p:spPr>
          <a:xfrm>
            <a:off x="553451" y="839206"/>
            <a:ext cx="4842350" cy="1815882"/>
          </a:xfrm>
          <a:prstGeom prst="rect">
            <a:avLst/>
          </a:prstGeom>
          <a:noFill/>
        </p:spPr>
        <p:txBody>
          <a:bodyPr wrap="square" lIns="91440" tIns="45720" rIns="91440" bIns="45720" anchor="t">
            <a:spAutoFit/>
          </a:bodyPr>
          <a:lstStyle/>
          <a:p>
            <a:r>
              <a:rPr lang="nl-BE" sz="1400" b="1">
                <a:solidFill>
                  <a:srgbClr val="0B5394"/>
                </a:solidFill>
                <a:latin typeface="Calibri"/>
                <a:ea typeface="Calibri"/>
                <a:cs typeface="Calibri"/>
                <a:sym typeface="Calibri"/>
              </a:rPr>
              <a:t>Na de aangifte van het overlijden door </a:t>
            </a:r>
            <a:r>
              <a:rPr lang="nl-BE" b="1">
                <a:solidFill>
                  <a:srgbClr val="0B5394"/>
                </a:solidFill>
                <a:latin typeface="Calibri"/>
                <a:ea typeface="Calibri"/>
                <a:cs typeface="Calibri"/>
                <a:sym typeface="Calibri"/>
              </a:rPr>
              <a:t>Camiels </a:t>
            </a:r>
            <a:r>
              <a:rPr lang="nl-BE" sz="1400" b="1">
                <a:solidFill>
                  <a:srgbClr val="0B5394"/>
                </a:solidFill>
                <a:latin typeface="Calibri"/>
                <a:ea typeface="Calibri"/>
                <a:cs typeface="Calibri"/>
                <a:sym typeface="Calibri"/>
              </a:rPr>
              <a:t>kinderen en het ontvangen van de vaststelling van overlijden, wordt de overlijdensakte geproduceerd door de gemeente Aalter.</a:t>
            </a:r>
            <a:r>
              <a:rPr lang="nl-BE" b="1">
                <a:solidFill>
                  <a:srgbClr val="0B5394"/>
                </a:solidFill>
                <a:latin typeface="Calibri"/>
                <a:ea typeface="Calibri"/>
                <a:cs typeface="Calibri"/>
                <a:sym typeface="Calibri"/>
              </a:rPr>
              <a:t> </a:t>
            </a:r>
            <a:r>
              <a:rPr lang="nl-NL" sz="1400">
                <a:solidFill>
                  <a:srgbClr val="687483"/>
                </a:solidFill>
                <a:latin typeface="Flanders Art Sans"/>
                <a:ea typeface="Calibri"/>
                <a:cs typeface="Calibri"/>
                <a:sym typeface="Calibri"/>
              </a:rPr>
              <a:t> </a:t>
            </a:r>
            <a:r>
              <a:rPr lang="nl-NL" b="1">
                <a:solidFill>
                  <a:srgbClr val="0B5394"/>
                </a:solidFill>
                <a:latin typeface="Calibri"/>
                <a:ea typeface="Calibri"/>
                <a:cs typeface="Calibri"/>
              </a:rPr>
              <a:t>Daarnaast kan er ook door de ambtenaar van de burgerlijke stand de toestemming tot vervoer en begraving of crematie van de overledene gegeven worden.</a:t>
            </a:r>
          </a:p>
          <a:p>
            <a:r>
              <a:rPr lang="nl-NL" b="1">
                <a:solidFill>
                  <a:srgbClr val="0B5394"/>
                </a:solidFill>
                <a:latin typeface="Calibri"/>
                <a:ea typeface="Calibri"/>
                <a:cs typeface="Calibri"/>
                <a:sym typeface="Calibri"/>
              </a:rPr>
              <a:t>Camiel was een gepensioneerde treinbestuurder. Deze informatie wordt statistisch naverwerkt.</a:t>
            </a:r>
            <a:endParaRPr lang="nl-BE" b="1">
              <a:solidFill>
                <a:srgbClr val="0B5394"/>
              </a:solidFill>
              <a:latin typeface="Calibri"/>
              <a:ea typeface="Calibri"/>
              <a:cs typeface="Calibri"/>
              <a:sym typeface="Calibri"/>
            </a:endParaRPr>
          </a:p>
        </p:txBody>
      </p:sp>
      <p:grpSp>
        <p:nvGrpSpPr>
          <p:cNvPr id="1168" name="Google Shape;1149;g294029636b3_0_3">
            <a:extLst>
              <a:ext uri="{FF2B5EF4-FFF2-40B4-BE49-F238E27FC236}">
                <a16:creationId xmlns:a16="http://schemas.microsoft.com/office/drawing/2014/main" id="{92CBF471-DC59-CE3C-4877-16707CB1EA4F}"/>
              </a:ext>
            </a:extLst>
          </p:cNvPr>
          <p:cNvGrpSpPr/>
          <p:nvPr/>
        </p:nvGrpSpPr>
        <p:grpSpPr>
          <a:xfrm>
            <a:off x="1225359" y="2951957"/>
            <a:ext cx="1651429" cy="565388"/>
            <a:chOff x="3500102" y="3388616"/>
            <a:chExt cx="1110000" cy="450257"/>
          </a:xfrm>
        </p:grpSpPr>
        <p:sp>
          <p:nvSpPr>
            <p:cNvPr id="1169" name="Google Shape;1150;g294029636b3_0_3">
              <a:extLst>
                <a:ext uri="{FF2B5EF4-FFF2-40B4-BE49-F238E27FC236}">
                  <a16:creationId xmlns:a16="http://schemas.microsoft.com/office/drawing/2014/main" id="{2A93F39E-0292-5AC0-89CA-37F0735F6A13}"/>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51;g294029636b3_0_3">
              <a:extLst>
                <a:ext uri="{FF2B5EF4-FFF2-40B4-BE49-F238E27FC236}">
                  <a16:creationId xmlns:a16="http://schemas.microsoft.com/office/drawing/2014/main" id="{10B5C724-0739-D159-8542-76EC48A35491}"/>
                </a:ext>
              </a:extLst>
            </p:cNvPr>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Administratieve</a:t>
              </a:r>
              <a:r>
                <a:rPr lang="en-GB" sz="800" b="1" err="1">
                  <a:solidFill>
                    <a:srgbClr val="FFFFFF"/>
                  </a:solidFill>
                </a:rPr>
                <a:t>Afhandeling</a:t>
              </a:r>
              <a:endParaRPr sz="800" b="1" i="0" u="none" strike="noStrike" cap="none">
                <a:solidFill>
                  <a:srgbClr val="FFFFFF"/>
                </a:solidFill>
                <a:latin typeface="Arial"/>
                <a:ea typeface="Arial"/>
                <a:cs typeface="Arial"/>
                <a:sym typeface="Arial"/>
              </a:endParaRPr>
            </a:p>
          </p:txBody>
        </p:sp>
      </p:grpSp>
      <p:grpSp>
        <p:nvGrpSpPr>
          <p:cNvPr id="1171" name="Group 1170">
            <a:extLst>
              <a:ext uri="{FF2B5EF4-FFF2-40B4-BE49-F238E27FC236}">
                <a16:creationId xmlns:a16="http://schemas.microsoft.com/office/drawing/2014/main" id="{F70FB67D-986E-31EE-B041-63E94BAB4BEC}"/>
              </a:ext>
            </a:extLst>
          </p:cNvPr>
          <p:cNvGrpSpPr/>
          <p:nvPr/>
        </p:nvGrpSpPr>
        <p:grpSpPr>
          <a:xfrm>
            <a:off x="1225359" y="3834358"/>
            <a:ext cx="1651429" cy="561868"/>
            <a:chOff x="2361637" y="1595395"/>
            <a:chExt cx="1396824" cy="561868"/>
          </a:xfrm>
        </p:grpSpPr>
        <p:sp>
          <p:nvSpPr>
            <p:cNvPr id="1172" name="Google Shape;1150;g294029636b3_0_3">
              <a:extLst>
                <a:ext uri="{FF2B5EF4-FFF2-40B4-BE49-F238E27FC236}">
                  <a16:creationId xmlns:a16="http://schemas.microsoft.com/office/drawing/2014/main" id="{678A220D-1F05-B05C-8D9C-E1FCB9EC4297}"/>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51;g294029636b3_0_3">
              <a:extLst>
                <a:ext uri="{FF2B5EF4-FFF2-40B4-BE49-F238E27FC236}">
                  <a16:creationId xmlns:a16="http://schemas.microsoft.com/office/drawing/2014/main" id="{22EADA3F-D932-EFD6-3AB9-FF0F867EC5D1}"/>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chemeClr val="bg1"/>
                  </a:solidFill>
                </a:rPr>
                <a:t>LokaalBestuur</a:t>
              </a:r>
              <a:endParaRPr sz="800" b="1" i="0" u="none" strike="noStrike" cap="none">
                <a:solidFill>
                  <a:schemeClr val="bg1"/>
                </a:solidFill>
                <a:latin typeface="Arial"/>
                <a:ea typeface="Arial"/>
                <a:cs typeface="Arial"/>
                <a:sym typeface="Arial"/>
              </a:endParaRPr>
            </a:p>
          </p:txBody>
        </p:sp>
      </p:grpSp>
      <p:cxnSp>
        <p:nvCxnSpPr>
          <p:cNvPr id="1174" name="Google Shape;1651;g2906a1306da_0_23">
            <a:extLst>
              <a:ext uri="{FF2B5EF4-FFF2-40B4-BE49-F238E27FC236}">
                <a16:creationId xmlns:a16="http://schemas.microsoft.com/office/drawing/2014/main" id="{C1B372AC-7221-EC9A-E5A9-C1B08F2E3494}"/>
              </a:ext>
            </a:extLst>
          </p:cNvPr>
          <p:cNvCxnSpPr>
            <a:cxnSpLocks/>
            <a:stCxn id="1169" idx="2"/>
            <a:endCxn id="1173" idx="0"/>
          </p:cNvCxnSpPr>
          <p:nvPr/>
        </p:nvCxnSpPr>
        <p:spPr>
          <a:xfrm>
            <a:off x="2051074" y="3517345"/>
            <a:ext cx="0" cy="317013"/>
          </a:xfrm>
          <a:prstGeom prst="straightConnector1">
            <a:avLst/>
          </a:prstGeom>
          <a:noFill/>
          <a:ln w="9525" cap="flat" cmpd="sng">
            <a:solidFill>
              <a:schemeClr val="dk2"/>
            </a:solidFill>
            <a:prstDash val="solid"/>
            <a:round/>
            <a:headEnd type="none" w="med" len="med"/>
            <a:tailEnd type="none" w="med" len="med"/>
          </a:ln>
        </p:spPr>
      </p:cxnSp>
      <p:grpSp>
        <p:nvGrpSpPr>
          <p:cNvPr id="1175" name="Google Shape;1149;g294029636b3_0_3">
            <a:extLst>
              <a:ext uri="{FF2B5EF4-FFF2-40B4-BE49-F238E27FC236}">
                <a16:creationId xmlns:a16="http://schemas.microsoft.com/office/drawing/2014/main" id="{849ADCF4-85DB-5842-85DA-C1D003A93CB4}"/>
              </a:ext>
            </a:extLst>
          </p:cNvPr>
          <p:cNvGrpSpPr/>
          <p:nvPr/>
        </p:nvGrpSpPr>
        <p:grpSpPr>
          <a:xfrm>
            <a:off x="3036356" y="2951006"/>
            <a:ext cx="1651429" cy="565388"/>
            <a:chOff x="3500102" y="3388616"/>
            <a:chExt cx="1110000" cy="450257"/>
          </a:xfrm>
        </p:grpSpPr>
        <p:sp>
          <p:nvSpPr>
            <p:cNvPr id="1176" name="Google Shape;1150;g294029636b3_0_3">
              <a:extLst>
                <a:ext uri="{FF2B5EF4-FFF2-40B4-BE49-F238E27FC236}">
                  <a16:creationId xmlns:a16="http://schemas.microsoft.com/office/drawing/2014/main" id="{215D6378-8DF8-F49D-31AB-E8AB0B9016BD}"/>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51;g294029636b3_0_3">
              <a:extLst>
                <a:ext uri="{FF2B5EF4-FFF2-40B4-BE49-F238E27FC236}">
                  <a16:creationId xmlns:a16="http://schemas.microsoft.com/office/drawing/2014/main" id="{FA52D540-664E-A968-459D-B9AECC5F68E1}"/>
                </a:ext>
              </a:extLst>
            </p:cNvPr>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Bewijs</a:t>
              </a:r>
              <a:endParaRPr sz="800" b="1" i="0" u="none" strike="noStrike" cap="none">
                <a:solidFill>
                  <a:srgbClr val="FFFFFF"/>
                </a:solidFill>
                <a:latin typeface="Arial"/>
                <a:ea typeface="Arial"/>
                <a:cs typeface="Arial"/>
                <a:sym typeface="Arial"/>
              </a:endParaRPr>
            </a:p>
          </p:txBody>
        </p:sp>
      </p:grpSp>
      <p:cxnSp>
        <p:nvCxnSpPr>
          <p:cNvPr id="1178" name="Google Shape;1651;g2906a1306da_0_23">
            <a:extLst>
              <a:ext uri="{FF2B5EF4-FFF2-40B4-BE49-F238E27FC236}">
                <a16:creationId xmlns:a16="http://schemas.microsoft.com/office/drawing/2014/main" id="{FFE38EEF-604A-FC31-331C-732AABAB9C84}"/>
              </a:ext>
            </a:extLst>
          </p:cNvPr>
          <p:cNvCxnSpPr>
            <a:cxnSpLocks/>
            <a:stCxn id="1176" idx="1"/>
            <a:endCxn id="1169" idx="3"/>
          </p:cNvCxnSpPr>
          <p:nvPr/>
        </p:nvCxnSpPr>
        <p:spPr>
          <a:xfrm flipH="1">
            <a:off x="2876788" y="3316361"/>
            <a:ext cx="159568" cy="951"/>
          </a:xfrm>
          <a:prstGeom prst="straightConnector1">
            <a:avLst/>
          </a:prstGeom>
          <a:noFill/>
          <a:ln w="9525" cap="flat" cmpd="sng">
            <a:solidFill>
              <a:schemeClr val="dk2"/>
            </a:solidFill>
            <a:prstDash val="solid"/>
            <a:round/>
            <a:headEnd type="none" w="med" len="med"/>
            <a:tailEnd type="none" w="med" len="med"/>
          </a:ln>
        </p:spPr>
      </p:cxnSp>
      <p:cxnSp>
        <p:nvCxnSpPr>
          <p:cNvPr id="1179" name="Straight Arrow Connector 1178">
            <a:extLst>
              <a:ext uri="{FF2B5EF4-FFF2-40B4-BE49-F238E27FC236}">
                <a16:creationId xmlns:a16="http://schemas.microsoft.com/office/drawing/2014/main" id="{9968E187-7D26-7BA8-0259-CEA15D7F3C6D}"/>
              </a:ext>
            </a:extLst>
          </p:cNvPr>
          <p:cNvCxnSpPr>
            <a:cxnSpLocks/>
            <a:stCxn id="1169" idx="3"/>
            <a:endCxn id="1176" idx="1"/>
          </p:cNvCxnSpPr>
          <p:nvPr/>
        </p:nvCxnSpPr>
        <p:spPr>
          <a:xfrm flipV="1">
            <a:off x="2876788" y="3316361"/>
            <a:ext cx="159568" cy="9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02E2455F-8112-47C7-6604-74B0489DC4DE}"/>
              </a:ext>
            </a:extLst>
          </p:cNvPr>
          <p:cNvPicPr>
            <a:picLocks noChangeAspect="1"/>
          </p:cNvPicPr>
          <p:nvPr/>
        </p:nvPicPr>
        <p:blipFill>
          <a:blip r:embed="rId3"/>
          <a:stretch>
            <a:fillRect/>
          </a:stretch>
        </p:blipFill>
        <p:spPr>
          <a:xfrm>
            <a:off x="8399236" y="139699"/>
            <a:ext cx="566686" cy="564942"/>
          </a:xfrm>
          <a:prstGeom prst="rect">
            <a:avLst/>
          </a:prstGeom>
        </p:spPr>
      </p:pic>
      <p:grpSp>
        <p:nvGrpSpPr>
          <p:cNvPr id="8" name="Group 7">
            <a:extLst>
              <a:ext uri="{FF2B5EF4-FFF2-40B4-BE49-F238E27FC236}">
                <a16:creationId xmlns:a16="http://schemas.microsoft.com/office/drawing/2014/main" id="{962AE4DF-5752-FAD1-180D-C924F2E0E0E7}"/>
              </a:ext>
            </a:extLst>
          </p:cNvPr>
          <p:cNvGrpSpPr/>
          <p:nvPr/>
        </p:nvGrpSpPr>
        <p:grpSpPr>
          <a:xfrm>
            <a:off x="3041253" y="3834357"/>
            <a:ext cx="1651429" cy="561868"/>
            <a:chOff x="2361637" y="1595395"/>
            <a:chExt cx="1396824" cy="561868"/>
          </a:xfrm>
        </p:grpSpPr>
        <p:sp>
          <p:nvSpPr>
            <p:cNvPr id="9" name="Google Shape;1150;g294029636b3_0_3">
              <a:extLst>
                <a:ext uri="{FF2B5EF4-FFF2-40B4-BE49-F238E27FC236}">
                  <a16:creationId xmlns:a16="http://schemas.microsoft.com/office/drawing/2014/main" id="{F60B29A7-5BD0-300D-49F8-94DC5B63CA89}"/>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691651D9-AA3E-FE60-3654-254F38D99100}"/>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chemeClr val="bg1"/>
                  </a:solidFill>
                </a:rPr>
                <a:t>SocioEconomischKenmerk</a:t>
              </a:r>
              <a:endParaRPr sz="800" b="1" i="0" u="none" strike="noStrike" cap="none" err="1">
                <a:solidFill>
                  <a:schemeClr val="bg1"/>
                </a:solidFill>
                <a:latin typeface="Arial"/>
                <a:ea typeface="Arial"/>
                <a:cs typeface="Arial"/>
                <a:sym typeface="Arial"/>
              </a:endParaRPr>
            </a:p>
          </p:txBody>
        </p:sp>
      </p:grpSp>
      <p:pic>
        <p:nvPicPr>
          <p:cNvPr id="11" name="Picture 10">
            <a:extLst>
              <a:ext uri="{FF2B5EF4-FFF2-40B4-BE49-F238E27FC236}">
                <a16:creationId xmlns:a16="http://schemas.microsoft.com/office/drawing/2014/main" id="{6928E754-312A-3A30-0B8A-7075AD9192DE}"/>
              </a:ext>
            </a:extLst>
          </p:cNvPr>
          <p:cNvPicPr>
            <a:picLocks noChangeAspect="1"/>
          </p:cNvPicPr>
          <p:nvPr/>
        </p:nvPicPr>
        <p:blipFill>
          <a:blip r:embed="rId4"/>
          <a:stretch>
            <a:fillRect/>
          </a:stretch>
        </p:blipFill>
        <p:spPr>
          <a:xfrm>
            <a:off x="5871701" y="690128"/>
            <a:ext cx="2802193" cy="1532547"/>
          </a:xfrm>
          <a:prstGeom prst="rect">
            <a:avLst/>
          </a:prstGeom>
        </p:spPr>
      </p:pic>
    </p:spTree>
    <p:extLst>
      <p:ext uri="{BB962C8B-B14F-4D97-AF65-F5344CB8AC3E}">
        <p14:creationId xmlns:p14="http://schemas.microsoft.com/office/powerpoint/2010/main" val="2609767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C5A64261-054B-FB74-4519-C6C4ACDA9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160644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Doel van vandaag</a:t>
            </a:r>
            <a:endParaRPr sz="3200" b="1" i="0" u="none" strike="noStrike" cap="none">
              <a:solidFill>
                <a:srgbClr val="000000"/>
              </a:solidFill>
              <a:latin typeface="Arial"/>
              <a:ea typeface="Arial"/>
              <a:cs typeface="Arial"/>
              <a:sym typeface="Arial"/>
            </a:endParaRPr>
          </a:p>
        </p:txBody>
      </p:sp>
      <p:sp>
        <p:nvSpPr>
          <p:cNvPr id="387" name="Google Shape;387;gfa30ed6e57_0_510"/>
          <p:cNvSpPr/>
          <p:nvPr/>
        </p:nvSpPr>
        <p:spPr>
          <a:xfrm>
            <a:off x="684100" y="1162551"/>
            <a:ext cx="7766942"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nl-BE" sz="1500" b="1">
                <a:solidFill>
                  <a:schemeClr val="dk1"/>
                </a:solidFill>
              </a:rPr>
              <a:t>OSLO Overlijdensaangifte | Thematische werkgroep 1</a:t>
            </a:r>
            <a:endParaRPr lang="en-US">
              <a:solidFill>
                <a:schemeClr val="dk1"/>
              </a:solidFill>
            </a:endParaRPr>
          </a:p>
        </p:txBody>
      </p:sp>
      <p:sp>
        <p:nvSpPr>
          <p:cNvPr id="388" name="Google Shape;388;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algn="ctr"/>
            <a:r>
              <a:rPr lang="nl-BE" b="1">
                <a:solidFill>
                  <a:srgbClr val="373636"/>
                </a:solidFill>
              </a:rPr>
              <a:t>Introductie van het OSLO-traject Overlijdensaangifte</a:t>
            </a:r>
            <a:endParaRPr lang="en-US"/>
          </a:p>
        </p:txBody>
      </p:sp>
      <p:sp>
        <p:nvSpPr>
          <p:cNvPr id="389" name="Google Shape;389;gfa30ed6e57_0_510"/>
          <p:cNvSpPr/>
          <p:nvPr/>
        </p:nvSpPr>
        <p:spPr>
          <a:xfrm>
            <a:off x="6046300" y="33231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Feedback op het sneuvelmodel &amp; capteren van input a.d.h.v. interactieve oefening</a:t>
            </a:r>
            <a:endParaRPr sz="1400" b="0" i="0" u="none" strike="noStrike" cap="none">
              <a:solidFill>
                <a:srgbClr val="000000"/>
              </a:solidFill>
              <a:latin typeface="Arial"/>
              <a:ea typeface="Arial"/>
              <a:cs typeface="Arial"/>
              <a:sym typeface="Arial"/>
            </a:endParaRPr>
          </a:p>
        </p:txBody>
      </p:sp>
      <p:grpSp>
        <p:nvGrpSpPr>
          <p:cNvPr id="390" name="Google Shape;390;gfa30ed6e57_0_510"/>
          <p:cNvGrpSpPr/>
          <p:nvPr/>
        </p:nvGrpSpPr>
        <p:grpSpPr>
          <a:xfrm>
            <a:off x="1575102" y="2735872"/>
            <a:ext cx="457199" cy="451339"/>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7097229" y="2735872"/>
            <a:ext cx="457151" cy="457156"/>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8" name="Google Shape;398;gfa30ed6e57_0_510"/>
          <p:cNvSpPr/>
          <p:nvPr/>
        </p:nvSpPr>
        <p:spPr>
          <a:xfrm>
            <a:off x="3268327" y="33231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Voorstelling van het sneuvelmodel aan de hand van een storyline</a:t>
            </a:r>
            <a:endParaRPr sz="1400" b="0" i="0" u="none" strike="noStrike" cap="none">
              <a:solidFill>
                <a:srgbClr val="000000"/>
              </a:solidFill>
              <a:latin typeface="Arial"/>
              <a:ea typeface="Arial"/>
              <a:cs typeface="Arial"/>
              <a:sym typeface="Arial"/>
            </a:endParaRPr>
          </a:p>
        </p:txBody>
      </p:sp>
      <p:sp>
        <p:nvSpPr>
          <p:cNvPr id="399" name="Google Shape;399;gfa30ed6e57_0_510"/>
          <p:cNvSpPr/>
          <p:nvPr/>
        </p:nvSpPr>
        <p:spPr>
          <a:xfrm>
            <a:off x="4320071" y="273587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760874" y="-2"/>
            <a:ext cx="3379626"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100" b="1"/>
          </a:p>
          <a:p>
            <a:pPr marL="0" marR="0" lvl="0" indent="0" algn="l" rtl="0">
              <a:lnSpc>
                <a:spcPct val="100000"/>
              </a:lnSpc>
              <a:spcBef>
                <a:spcPts val="0"/>
              </a:spcBef>
              <a:spcAft>
                <a:spcPts val="0"/>
              </a:spcAft>
              <a:buClr>
                <a:srgbClr val="000000"/>
              </a:buClr>
              <a:buSzPts val="1200"/>
              <a:buFont typeface="Arial"/>
              <a:buNone/>
            </a:pPr>
            <a:r>
              <a:rPr lang="nl-NL" sz="1100" b="1"/>
              <a:t>Wat is een Wilsbeschikking?</a:t>
            </a:r>
          </a:p>
          <a:p>
            <a:pPr marL="0" marR="0" lvl="0" indent="0" algn="l" rtl="0">
              <a:lnSpc>
                <a:spcPct val="100000"/>
              </a:lnSpc>
              <a:spcBef>
                <a:spcPts val="0"/>
              </a:spcBef>
              <a:spcAft>
                <a:spcPts val="0"/>
              </a:spcAft>
              <a:buClr>
                <a:srgbClr val="000000"/>
              </a:buClr>
              <a:buSzPts val="1200"/>
              <a:buFont typeface="Arial"/>
              <a:buNone/>
            </a:pPr>
            <a:r>
              <a:rPr lang="nl-NL" sz="1100"/>
              <a:t>Een document waarin een persoon hun wensen en voorkeuren met betrekking tot medische behandelingen en/of uitvaart regelt voor het geval dat die niet in staat meer is om zelf beslissingen te nemen.</a:t>
            </a:r>
          </a:p>
          <a:p>
            <a:pPr marL="0" marR="0" lvl="0" indent="0" algn="l" rtl="0">
              <a:lnSpc>
                <a:spcPct val="100000"/>
              </a:lnSpc>
              <a:spcBef>
                <a:spcPts val="0"/>
              </a:spcBef>
              <a:spcAft>
                <a:spcPts val="0"/>
              </a:spcAft>
              <a:buClr>
                <a:srgbClr val="000000"/>
              </a:buClr>
              <a:buSzPts val="1200"/>
              <a:buFont typeface="Arial"/>
              <a:buNone/>
            </a:pPr>
            <a:endParaRPr lang="nl-NL" sz="1100" i="1"/>
          </a:p>
          <a:p>
            <a:pPr marL="0" marR="0" lvl="0" indent="0" algn="l" rtl="0">
              <a:lnSpc>
                <a:spcPct val="100000"/>
              </a:lnSpc>
              <a:spcBef>
                <a:spcPts val="0"/>
              </a:spcBef>
              <a:spcAft>
                <a:spcPts val="0"/>
              </a:spcAft>
              <a:buClr>
                <a:srgbClr val="000000"/>
              </a:buClr>
              <a:buSzPts val="1200"/>
              <a:buFont typeface="Arial"/>
              <a:buNone/>
            </a:pPr>
            <a:r>
              <a:rPr lang="nl-NL" sz="1100" b="1"/>
              <a:t>Wat is een Uitvaart?</a:t>
            </a:r>
          </a:p>
          <a:p>
            <a:pPr>
              <a:buSzPts val="1200"/>
            </a:pPr>
            <a:r>
              <a:rPr lang="nl-NL" sz="1100"/>
              <a:t>Een ceremonie of plechtigheid die wordt gehouden ter herdenking van een overleden persoon. </a:t>
            </a:r>
          </a:p>
          <a:p>
            <a:pPr>
              <a:buSzPts val="1200"/>
            </a:pPr>
            <a:endParaRPr lang="nl-BE" sz="1100"/>
          </a:p>
          <a:p>
            <a:pPr>
              <a:buSzPts val="1200"/>
            </a:pPr>
            <a:r>
              <a:rPr lang="nl-NL" sz="1100" b="1"/>
              <a:t>Wat is een Uitvaartondernemer?</a:t>
            </a:r>
          </a:p>
          <a:p>
            <a:pPr>
              <a:buSzPts val="1200"/>
            </a:pPr>
            <a:r>
              <a:rPr lang="nl-NL" sz="1100"/>
              <a:t>Een professioneel Persoon of organisatie die gespecialiseerd is in het regelen en begeleiden van uitvaarten.</a:t>
            </a:r>
            <a:r>
              <a:rPr lang="nl-NL" sz="1200"/>
              <a:t> </a:t>
            </a:r>
            <a:endParaRPr lang="en-GB" sz="1200"/>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Wilsbeschikking en uitvaart</a:t>
            </a:r>
            <a:endParaRPr lang="nl-BE" sz="2200" b="1" i="0" u="none" strike="noStrike" cap="none">
              <a:solidFill>
                <a:srgbClr val="000000"/>
              </a:solidFill>
              <a:latin typeface="Arial"/>
              <a:ea typeface="Arial"/>
              <a:cs typeface="Arial"/>
              <a:sym typeface="Arial"/>
            </a:endParaRPr>
          </a:p>
        </p:txBody>
      </p:sp>
      <p:cxnSp>
        <p:nvCxnSpPr>
          <p:cNvPr id="5" name="Google Shape;956;g290225379b6_0_0">
            <a:extLst>
              <a:ext uri="{FF2B5EF4-FFF2-40B4-BE49-F238E27FC236}">
                <a16:creationId xmlns:a16="http://schemas.microsoft.com/office/drawing/2014/main" id="{B1A04F35-8147-2555-A6F7-7C5C8709FAD1}"/>
              </a:ext>
            </a:extLst>
          </p:cNvPr>
          <p:cNvCxnSpPr>
            <a:cxnSpLocks/>
            <a:stCxn id="26" idx="1"/>
            <a:endCxn id="35" idx="3"/>
          </p:cNvCxnSpPr>
          <p:nvPr/>
        </p:nvCxnSpPr>
        <p:spPr>
          <a:xfrm flipH="1">
            <a:off x="1798400" y="4155003"/>
            <a:ext cx="401876" cy="0"/>
          </a:xfrm>
          <a:prstGeom prst="straightConnector1">
            <a:avLst/>
          </a:prstGeom>
          <a:noFill/>
          <a:ln w="9525" cap="flat" cmpd="sng">
            <a:solidFill>
              <a:schemeClr val="dk2"/>
            </a:solidFill>
            <a:prstDash val="solid"/>
            <a:round/>
            <a:headEnd type="none" w="med" len="med"/>
            <a:tailEnd type="none" w="med" len="med"/>
          </a:ln>
        </p:spPr>
      </p:cxnSp>
      <p:cxnSp>
        <p:nvCxnSpPr>
          <p:cNvPr id="6" name="Google Shape;956;g290225379b6_0_0">
            <a:extLst>
              <a:ext uri="{FF2B5EF4-FFF2-40B4-BE49-F238E27FC236}">
                <a16:creationId xmlns:a16="http://schemas.microsoft.com/office/drawing/2014/main" id="{27F8C1CB-9FE2-CC3D-232E-72C35B2EA2C2}"/>
              </a:ext>
            </a:extLst>
          </p:cNvPr>
          <p:cNvCxnSpPr>
            <a:cxnSpLocks/>
            <a:stCxn id="32" idx="1"/>
            <a:endCxn id="26" idx="3"/>
          </p:cNvCxnSpPr>
          <p:nvPr/>
        </p:nvCxnSpPr>
        <p:spPr>
          <a:xfrm flipH="1">
            <a:off x="3597100" y="4155003"/>
            <a:ext cx="401876" cy="0"/>
          </a:xfrm>
          <a:prstGeom prst="straightConnector1">
            <a:avLst/>
          </a:prstGeom>
          <a:noFill/>
          <a:ln w="9525" cap="flat" cmpd="sng">
            <a:solidFill>
              <a:schemeClr val="dk2"/>
            </a:solidFill>
            <a:prstDash val="solid"/>
            <a:round/>
            <a:headEnd type="none" w="med" len="med"/>
            <a:tailEnd type="none" w="med" len="med"/>
          </a:ln>
        </p:spPr>
      </p:cxnSp>
      <p:grpSp>
        <p:nvGrpSpPr>
          <p:cNvPr id="25" name="Google Shape;1149;g294029636b3_0_3">
            <a:extLst>
              <a:ext uri="{FF2B5EF4-FFF2-40B4-BE49-F238E27FC236}">
                <a16:creationId xmlns:a16="http://schemas.microsoft.com/office/drawing/2014/main" id="{9DA3B068-687F-E1EF-03CE-2440DC27DE7B}"/>
              </a:ext>
            </a:extLst>
          </p:cNvPr>
          <p:cNvGrpSpPr/>
          <p:nvPr/>
        </p:nvGrpSpPr>
        <p:grpSpPr>
          <a:xfrm>
            <a:off x="2200276" y="3789654"/>
            <a:ext cx="1396824" cy="565382"/>
            <a:chOff x="3500102" y="3388620"/>
            <a:chExt cx="1110000" cy="450253"/>
          </a:xfrm>
        </p:grpSpPr>
        <p:sp>
          <p:nvSpPr>
            <p:cNvPr id="26" name="Google Shape;1150;g294029636b3_0_3">
              <a:extLst>
                <a:ext uri="{FF2B5EF4-FFF2-40B4-BE49-F238E27FC236}">
                  <a16:creationId xmlns:a16="http://schemas.microsoft.com/office/drawing/2014/main" id="{8CB13716-F4F2-D472-F9B4-570523F1C17D}"/>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151;g294029636b3_0_3">
              <a:extLst>
                <a:ext uri="{FF2B5EF4-FFF2-40B4-BE49-F238E27FC236}">
                  <a16:creationId xmlns:a16="http://schemas.microsoft.com/office/drawing/2014/main" id="{D5B98185-BEB2-5B35-9F87-FD2B7603602B}"/>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Uitvaart</a:t>
              </a:r>
              <a:endParaRPr sz="800" b="1" i="0" u="none" strike="noStrike" cap="none">
                <a:solidFill>
                  <a:srgbClr val="FFFFFF"/>
                </a:solidFill>
                <a:latin typeface="Arial"/>
                <a:ea typeface="Arial"/>
                <a:cs typeface="Arial"/>
                <a:sym typeface="Arial"/>
              </a:endParaRPr>
            </a:p>
          </p:txBody>
        </p:sp>
      </p:grpSp>
      <p:grpSp>
        <p:nvGrpSpPr>
          <p:cNvPr id="31" name="Google Shape;1149;g294029636b3_0_3">
            <a:extLst>
              <a:ext uri="{FF2B5EF4-FFF2-40B4-BE49-F238E27FC236}">
                <a16:creationId xmlns:a16="http://schemas.microsoft.com/office/drawing/2014/main" id="{76157D27-E103-62C4-881D-12570CAA7371}"/>
              </a:ext>
            </a:extLst>
          </p:cNvPr>
          <p:cNvGrpSpPr/>
          <p:nvPr/>
        </p:nvGrpSpPr>
        <p:grpSpPr>
          <a:xfrm>
            <a:off x="3998976" y="3789654"/>
            <a:ext cx="1396824" cy="565382"/>
            <a:chOff x="3500102" y="3388620"/>
            <a:chExt cx="1110000" cy="450253"/>
          </a:xfrm>
        </p:grpSpPr>
        <p:sp>
          <p:nvSpPr>
            <p:cNvPr id="32" name="Google Shape;1150;g294029636b3_0_3">
              <a:extLst>
                <a:ext uri="{FF2B5EF4-FFF2-40B4-BE49-F238E27FC236}">
                  <a16:creationId xmlns:a16="http://schemas.microsoft.com/office/drawing/2014/main" id="{962F5855-2DF9-28D8-1F8F-EA4C2B7AF357}"/>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151;g294029636b3_0_3">
              <a:extLst>
                <a:ext uri="{FF2B5EF4-FFF2-40B4-BE49-F238E27FC236}">
                  <a16:creationId xmlns:a16="http://schemas.microsoft.com/office/drawing/2014/main" id="{48CDCFAE-FD4E-CFCF-1AD2-A44BFD766935}"/>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Wilsbeschikking</a:t>
              </a:r>
              <a:endParaRPr sz="800" b="1" i="0" u="none" strike="noStrike" cap="none">
                <a:solidFill>
                  <a:srgbClr val="FFFFFF"/>
                </a:solidFill>
                <a:latin typeface="Arial"/>
                <a:ea typeface="Arial"/>
                <a:cs typeface="Arial"/>
                <a:sym typeface="Arial"/>
              </a:endParaRPr>
            </a:p>
          </p:txBody>
        </p:sp>
      </p:grpSp>
      <p:grpSp>
        <p:nvGrpSpPr>
          <p:cNvPr id="34" name="Google Shape;1149;g294029636b3_0_3">
            <a:extLst>
              <a:ext uri="{FF2B5EF4-FFF2-40B4-BE49-F238E27FC236}">
                <a16:creationId xmlns:a16="http://schemas.microsoft.com/office/drawing/2014/main" id="{97DEEDCD-09F6-6615-8E68-78DA527CDAB6}"/>
              </a:ext>
            </a:extLst>
          </p:cNvPr>
          <p:cNvGrpSpPr/>
          <p:nvPr/>
        </p:nvGrpSpPr>
        <p:grpSpPr>
          <a:xfrm>
            <a:off x="401576" y="3789654"/>
            <a:ext cx="1396824" cy="565382"/>
            <a:chOff x="3500102" y="3388620"/>
            <a:chExt cx="1110000" cy="450253"/>
          </a:xfrm>
        </p:grpSpPr>
        <p:sp>
          <p:nvSpPr>
            <p:cNvPr id="35" name="Google Shape;1150;g294029636b3_0_3">
              <a:extLst>
                <a:ext uri="{FF2B5EF4-FFF2-40B4-BE49-F238E27FC236}">
                  <a16:creationId xmlns:a16="http://schemas.microsoft.com/office/drawing/2014/main" id="{C557329E-DACD-229A-ACEB-148C9F112473}"/>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151;g294029636b3_0_3">
              <a:extLst>
                <a:ext uri="{FF2B5EF4-FFF2-40B4-BE49-F238E27FC236}">
                  <a16:creationId xmlns:a16="http://schemas.microsoft.com/office/drawing/2014/main" id="{0077ED33-1C6E-C6F2-F48F-1DCCC8ED4328}"/>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Uitvaartondernemer</a:t>
              </a:r>
              <a:endParaRPr sz="800" b="1" i="0" u="none" strike="noStrike" cap="none">
                <a:solidFill>
                  <a:srgbClr val="FFFFFF"/>
                </a:solidFill>
                <a:latin typeface="Arial"/>
                <a:ea typeface="Arial"/>
                <a:cs typeface="Arial"/>
                <a:sym typeface="Arial"/>
              </a:endParaRPr>
            </a:p>
          </p:txBody>
        </p:sp>
      </p:grpSp>
      <p:sp>
        <p:nvSpPr>
          <p:cNvPr id="9" name="TextBox 8">
            <a:extLst>
              <a:ext uri="{FF2B5EF4-FFF2-40B4-BE49-F238E27FC236}">
                <a16:creationId xmlns:a16="http://schemas.microsoft.com/office/drawing/2014/main" id="{CFFB4312-77FC-4AE3-9668-4A570511F477}"/>
              </a:ext>
            </a:extLst>
          </p:cNvPr>
          <p:cNvSpPr txBox="1"/>
          <p:nvPr/>
        </p:nvSpPr>
        <p:spPr>
          <a:xfrm>
            <a:off x="553451" y="747274"/>
            <a:ext cx="5098892" cy="1169551"/>
          </a:xfrm>
          <a:prstGeom prst="rect">
            <a:avLst/>
          </a:prstGeom>
          <a:noFill/>
        </p:spPr>
        <p:txBody>
          <a:bodyPr wrap="square" lIns="91440" tIns="45720" rIns="91440" bIns="45720" anchor="t">
            <a:spAutoFit/>
          </a:bodyPr>
          <a:lstStyle/>
          <a:p>
            <a:r>
              <a:rPr lang="nl-BE" b="1">
                <a:solidFill>
                  <a:srgbClr val="0B5394"/>
                </a:solidFill>
                <a:latin typeface="Calibri"/>
                <a:ea typeface="Calibri"/>
                <a:cs typeface="Calibri"/>
                <a:sym typeface="Calibri"/>
              </a:rPr>
              <a:t>Camiel liet, ter ontzorging van zijn naasten in een laatste wilsbeschikking, zijn wilsbeschikking na. Hij wenste gecremeerd te worden nadat zijn stoffelijke resten overgebracht zouden worden naar de afdeling Anatomie en Embryologie van de Universiteit Gent. </a:t>
            </a:r>
            <a:endParaRPr lang="en-GB"/>
          </a:p>
        </p:txBody>
      </p:sp>
      <p:pic>
        <p:nvPicPr>
          <p:cNvPr id="3" name="Picture 2">
            <a:extLst>
              <a:ext uri="{FF2B5EF4-FFF2-40B4-BE49-F238E27FC236}">
                <a16:creationId xmlns:a16="http://schemas.microsoft.com/office/drawing/2014/main" id="{6B132B40-8B37-4D60-3430-AFC9E2616FF8}"/>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2" name="Picture 1">
            <a:extLst>
              <a:ext uri="{FF2B5EF4-FFF2-40B4-BE49-F238E27FC236}">
                <a16:creationId xmlns:a16="http://schemas.microsoft.com/office/drawing/2014/main" id="{E3F7BE39-8D47-C378-4173-208A0879013F}"/>
              </a:ext>
            </a:extLst>
          </p:cNvPr>
          <p:cNvPicPr>
            <a:picLocks noChangeAspect="1"/>
          </p:cNvPicPr>
          <p:nvPr/>
        </p:nvPicPr>
        <p:blipFill>
          <a:blip r:embed="rId4"/>
          <a:stretch>
            <a:fillRect/>
          </a:stretch>
        </p:blipFill>
        <p:spPr>
          <a:xfrm>
            <a:off x="6188528" y="547122"/>
            <a:ext cx="2530928" cy="1371368"/>
          </a:xfrm>
          <a:prstGeom prst="rect">
            <a:avLst/>
          </a:prstGeom>
        </p:spPr>
      </p:pic>
    </p:spTree>
    <p:extLst>
      <p:ext uri="{BB962C8B-B14F-4D97-AF65-F5344CB8AC3E}">
        <p14:creationId xmlns:p14="http://schemas.microsoft.com/office/powerpoint/2010/main" val="792021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760874" y="-2"/>
            <a:ext cx="3379626"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a:buSzPts val="1200"/>
            </a:pPr>
            <a:r>
              <a:rPr lang="nl-BE" sz="1200" b="1"/>
              <a:t>Wat is een Crematie?</a:t>
            </a:r>
            <a:endParaRPr lang="nl-BE"/>
          </a:p>
          <a:p>
            <a:r>
              <a:rPr lang="nl-BE" sz="1200"/>
              <a:t>Een proces waarbij het lichaam van een overleden Persoon wordt blootgesteld aan intense hitte, om het lichaam te reduceren tot Stoffelijke Rest.</a:t>
            </a:r>
            <a:endParaRPr lang="nl-BE"/>
          </a:p>
          <a:p>
            <a:endParaRPr lang="nl-BE" sz="1200"/>
          </a:p>
          <a:p>
            <a:pPr>
              <a:buSzPts val="1200"/>
            </a:pPr>
            <a:r>
              <a:rPr lang="nl-BE" sz="1200" b="1"/>
              <a:t>Wat is een Begrafenis?</a:t>
            </a:r>
          </a:p>
          <a:p>
            <a:r>
              <a:rPr lang="nl-BE" sz="1200"/>
              <a:t>Een ceremoniële bijeenkomst of ritueel waarbij het lichaam van een overleden Persoon in de grond word begraven.</a:t>
            </a:r>
            <a:endParaRPr lang="nl-BE"/>
          </a:p>
          <a:p>
            <a:endParaRPr lang="nl-BE" sz="1200"/>
          </a:p>
          <a:p>
            <a:pPr>
              <a:buSzPts val="1200"/>
            </a:pPr>
            <a:r>
              <a:rPr lang="nl-BE" sz="1200" b="1"/>
              <a:t>Wat is een Stoffelijke Rest?</a:t>
            </a:r>
          </a:p>
          <a:p>
            <a:pPr marL="0" marR="0" lvl="0" indent="0" algn="l" rtl="0">
              <a:lnSpc>
                <a:spcPct val="100000"/>
              </a:lnSpc>
              <a:spcBef>
                <a:spcPts val="0"/>
              </a:spcBef>
              <a:spcAft>
                <a:spcPts val="0"/>
              </a:spcAft>
              <a:buClr>
                <a:srgbClr val="000000"/>
              </a:buClr>
              <a:buSzPts val="1200"/>
              <a:buFont typeface="Arial"/>
              <a:buNone/>
            </a:pPr>
            <a:r>
              <a:rPr lang="en-GB" sz="1200"/>
              <a:t>De </a:t>
            </a:r>
            <a:r>
              <a:rPr lang="en-GB" sz="1200" err="1"/>
              <a:t>stoffelijke</a:t>
            </a:r>
            <a:r>
              <a:rPr lang="en-GB" sz="1200"/>
              <a:t> </a:t>
            </a:r>
            <a:r>
              <a:rPr lang="en-GB" sz="1200" err="1"/>
              <a:t>overschot</a:t>
            </a:r>
            <a:r>
              <a:rPr lang="en-GB" sz="1200"/>
              <a:t> of het </a:t>
            </a:r>
            <a:r>
              <a:rPr lang="en-GB" sz="1200" err="1"/>
              <a:t>lichaam</a:t>
            </a:r>
            <a:r>
              <a:rPr lang="en-GB" sz="1200"/>
              <a:t> van de overladen Persoon </a:t>
            </a:r>
            <a:r>
              <a:rPr lang="en-GB" sz="1200" err="1"/>
              <a:t>na</a:t>
            </a:r>
            <a:r>
              <a:rPr lang="en-GB" sz="1200"/>
              <a:t> de </a:t>
            </a:r>
            <a:r>
              <a:rPr lang="en-GB" sz="1200" err="1"/>
              <a:t>Uitvaart</a:t>
            </a:r>
            <a:r>
              <a:rPr lang="en-GB" sz="1200"/>
              <a:t>.</a:t>
            </a:r>
            <a:endParaRPr lang="en-GB" sz="1000"/>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Wilsbeschikking en uitvaart</a:t>
            </a:r>
            <a:endParaRPr lang="nl-BE" sz="22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53451" y="747274"/>
            <a:ext cx="5098892" cy="1169551"/>
          </a:xfrm>
          <a:prstGeom prst="rect">
            <a:avLst/>
          </a:prstGeom>
          <a:noFill/>
        </p:spPr>
        <p:txBody>
          <a:bodyPr wrap="square" lIns="91440" tIns="45720" rIns="91440" bIns="45720" anchor="t">
            <a:spAutoFit/>
          </a:bodyPr>
          <a:lstStyle/>
          <a:p>
            <a:r>
              <a:rPr lang="nl-BE" b="1">
                <a:solidFill>
                  <a:srgbClr val="0B5394"/>
                </a:solidFill>
                <a:latin typeface="Calibri"/>
                <a:ea typeface="Calibri"/>
                <a:cs typeface="Calibri"/>
                <a:sym typeface="Calibri"/>
              </a:rPr>
              <a:t>Camiel liet, ter </a:t>
            </a:r>
            <a:r>
              <a:rPr lang="nl-BE" b="1" err="1">
                <a:solidFill>
                  <a:srgbClr val="0B5394"/>
                </a:solidFill>
                <a:latin typeface="Calibri"/>
                <a:ea typeface="Calibri"/>
                <a:cs typeface="Calibri"/>
                <a:sym typeface="Calibri"/>
              </a:rPr>
              <a:t>ontzorging</a:t>
            </a:r>
            <a:r>
              <a:rPr lang="nl-BE" b="1">
                <a:solidFill>
                  <a:srgbClr val="0B5394"/>
                </a:solidFill>
                <a:latin typeface="Calibri"/>
                <a:ea typeface="Calibri"/>
                <a:cs typeface="Calibri"/>
                <a:sym typeface="Calibri"/>
              </a:rPr>
              <a:t> van zijn naasten in een laatste wilsbeschikking, zijn uitvaartwensen na. Hij wenste gecremeerd te worden nadat zijn stoffelijke resten overgebracht zouden worden naar de afdeling Anatomie en Embryologie van de Universiteit Gent. </a:t>
            </a:r>
            <a:endParaRPr lang="en-GB"/>
          </a:p>
        </p:txBody>
      </p:sp>
      <p:cxnSp>
        <p:nvCxnSpPr>
          <p:cNvPr id="2" name="Google Shape;956;g290225379b6_0_0">
            <a:extLst>
              <a:ext uri="{FF2B5EF4-FFF2-40B4-BE49-F238E27FC236}">
                <a16:creationId xmlns:a16="http://schemas.microsoft.com/office/drawing/2014/main" id="{59446A49-BD7F-3627-C617-1A5B0D167567}"/>
              </a:ext>
            </a:extLst>
          </p:cNvPr>
          <p:cNvCxnSpPr>
            <a:cxnSpLocks/>
          </p:cNvCxnSpPr>
          <p:nvPr/>
        </p:nvCxnSpPr>
        <p:spPr>
          <a:xfrm>
            <a:off x="2326416" y="3443444"/>
            <a:ext cx="0" cy="356160"/>
          </a:xfrm>
          <a:prstGeom prst="straightConnector1">
            <a:avLst/>
          </a:prstGeom>
          <a:noFill/>
          <a:ln w="9525" cap="flat" cmpd="sng">
            <a:solidFill>
              <a:schemeClr val="dk2"/>
            </a:solidFill>
            <a:prstDash val="solid"/>
            <a:round/>
            <a:headEnd type="none" w="med" len="med"/>
            <a:tailEnd type="none" w="med" len="med"/>
          </a:ln>
        </p:spPr>
      </p:cxnSp>
      <p:cxnSp>
        <p:nvCxnSpPr>
          <p:cNvPr id="4" name="Google Shape;956;g290225379b6_0_0">
            <a:extLst>
              <a:ext uri="{FF2B5EF4-FFF2-40B4-BE49-F238E27FC236}">
                <a16:creationId xmlns:a16="http://schemas.microsoft.com/office/drawing/2014/main" id="{70DDFE24-B6EF-BE0A-F65D-F34E0713DD3B}"/>
              </a:ext>
            </a:extLst>
          </p:cNvPr>
          <p:cNvCxnSpPr>
            <a:cxnSpLocks/>
          </p:cNvCxnSpPr>
          <p:nvPr/>
        </p:nvCxnSpPr>
        <p:spPr>
          <a:xfrm>
            <a:off x="3486633" y="3390401"/>
            <a:ext cx="0" cy="409203"/>
          </a:xfrm>
          <a:prstGeom prst="straightConnector1">
            <a:avLst/>
          </a:prstGeom>
          <a:noFill/>
          <a:ln w="9525" cap="flat" cmpd="sng">
            <a:solidFill>
              <a:schemeClr val="dk2"/>
            </a:solidFill>
            <a:prstDash val="solid"/>
            <a:round/>
            <a:headEnd type="none" w="med" len="med"/>
            <a:tailEnd type="none" w="med" len="med"/>
          </a:ln>
        </p:spPr>
      </p:cxnSp>
      <p:cxnSp>
        <p:nvCxnSpPr>
          <p:cNvPr id="5" name="Google Shape;956;g290225379b6_0_0">
            <a:extLst>
              <a:ext uri="{FF2B5EF4-FFF2-40B4-BE49-F238E27FC236}">
                <a16:creationId xmlns:a16="http://schemas.microsoft.com/office/drawing/2014/main" id="{B1A04F35-8147-2555-A6F7-7C5C8709FAD1}"/>
              </a:ext>
            </a:extLst>
          </p:cNvPr>
          <p:cNvCxnSpPr>
            <a:cxnSpLocks/>
            <a:stCxn id="26" idx="1"/>
            <a:endCxn id="35" idx="3"/>
          </p:cNvCxnSpPr>
          <p:nvPr/>
        </p:nvCxnSpPr>
        <p:spPr>
          <a:xfrm flipH="1">
            <a:off x="1798400" y="4155003"/>
            <a:ext cx="401876" cy="0"/>
          </a:xfrm>
          <a:prstGeom prst="straightConnector1">
            <a:avLst/>
          </a:prstGeom>
          <a:noFill/>
          <a:ln w="9525" cap="flat" cmpd="sng">
            <a:solidFill>
              <a:schemeClr val="dk2"/>
            </a:solidFill>
            <a:prstDash val="solid"/>
            <a:round/>
            <a:headEnd type="none" w="med" len="med"/>
            <a:tailEnd type="none" w="med" len="med"/>
          </a:ln>
        </p:spPr>
      </p:cxnSp>
      <p:cxnSp>
        <p:nvCxnSpPr>
          <p:cNvPr id="6" name="Google Shape;956;g290225379b6_0_0">
            <a:extLst>
              <a:ext uri="{FF2B5EF4-FFF2-40B4-BE49-F238E27FC236}">
                <a16:creationId xmlns:a16="http://schemas.microsoft.com/office/drawing/2014/main" id="{27F8C1CB-9FE2-CC3D-232E-72C35B2EA2C2}"/>
              </a:ext>
            </a:extLst>
          </p:cNvPr>
          <p:cNvCxnSpPr>
            <a:cxnSpLocks/>
            <a:stCxn id="32" idx="1"/>
            <a:endCxn id="26" idx="3"/>
          </p:cNvCxnSpPr>
          <p:nvPr/>
        </p:nvCxnSpPr>
        <p:spPr>
          <a:xfrm flipH="1">
            <a:off x="3597100" y="4155003"/>
            <a:ext cx="401876"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956;g290225379b6_0_0">
            <a:extLst>
              <a:ext uri="{FF2B5EF4-FFF2-40B4-BE49-F238E27FC236}">
                <a16:creationId xmlns:a16="http://schemas.microsoft.com/office/drawing/2014/main" id="{84ACD3B5-1863-787D-46EE-FEA439698377}"/>
              </a:ext>
            </a:extLst>
          </p:cNvPr>
          <p:cNvCxnSpPr>
            <a:cxnSpLocks/>
          </p:cNvCxnSpPr>
          <p:nvPr/>
        </p:nvCxnSpPr>
        <p:spPr>
          <a:xfrm>
            <a:off x="2326416" y="2271294"/>
            <a:ext cx="0" cy="596923"/>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956;g290225379b6_0_0">
            <a:extLst>
              <a:ext uri="{FF2B5EF4-FFF2-40B4-BE49-F238E27FC236}">
                <a16:creationId xmlns:a16="http://schemas.microsoft.com/office/drawing/2014/main" id="{08542A79-C4B9-0B66-72CD-BD0E241069D4}"/>
              </a:ext>
            </a:extLst>
          </p:cNvPr>
          <p:cNvCxnSpPr>
            <a:cxnSpLocks/>
          </p:cNvCxnSpPr>
          <p:nvPr/>
        </p:nvCxnSpPr>
        <p:spPr>
          <a:xfrm>
            <a:off x="3486633" y="2359681"/>
            <a:ext cx="3500" cy="622570"/>
          </a:xfrm>
          <a:prstGeom prst="straightConnector1">
            <a:avLst/>
          </a:prstGeom>
          <a:noFill/>
          <a:ln w="9525" cap="flat" cmpd="sng">
            <a:solidFill>
              <a:schemeClr val="dk2"/>
            </a:solidFill>
            <a:prstDash val="solid"/>
            <a:round/>
            <a:headEnd type="none" w="med" len="med"/>
            <a:tailEnd type="none" w="med" len="med"/>
          </a:ln>
        </p:spPr>
      </p:cxnSp>
      <p:grpSp>
        <p:nvGrpSpPr>
          <p:cNvPr id="25" name="Google Shape;1149;g294029636b3_0_3">
            <a:extLst>
              <a:ext uri="{FF2B5EF4-FFF2-40B4-BE49-F238E27FC236}">
                <a16:creationId xmlns:a16="http://schemas.microsoft.com/office/drawing/2014/main" id="{9DA3B068-687F-E1EF-03CE-2440DC27DE7B}"/>
              </a:ext>
            </a:extLst>
          </p:cNvPr>
          <p:cNvGrpSpPr/>
          <p:nvPr/>
        </p:nvGrpSpPr>
        <p:grpSpPr>
          <a:xfrm>
            <a:off x="2200276" y="3789654"/>
            <a:ext cx="1396824" cy="565382"/>
            <a:chOff x="3500102" y="3388620"/>
            <a:chExt cx="1110000" cy="450253"/>
          </a:xfrm>
        </p:grpSpPr>
        <p:sp>
          <p:nvSpPr>
            <p:cNvPr id="26" name="Google Shape;1150;g294029636b3_0_3">
              <a:extLst>
                <a:ext uri="{FF2B5EF4-FFF2-40B4-BE49-F238E27FC236}">
                  <a16:creationId xmlns:a16="http://schemas.microsoft.com/office/drawing/2014/main" id="{8CB13716-F4F2-D472-F9B4-570523F1C17D}"/>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151;g294029636b3_0_3">
              <a:extLst>
                <a:ext uri="{FF2B5EF4-FFF2-40B4-BE49-F238E27FC236}">
                  <a16:creationId xmlns:a16="http://schemas.microsoft.com/office/drawing/2014/main" id="{D5B98185-BEB2-5B35-9F87-FD2B7603602B}"/>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Uitvaart</a:t>
              </a:r>
              <a:endParaRPr sz="800" b="1" i="0" u="none" strike="noStrike" cap="none">
                <a:solidFill>
                  <a:srgbClr val="FFFFFF"/>
                </a:solidFill>
                <a:latin typeface="Arial"/>
                <a:ea typeface="Arial"/>
                <a:cs typeface="Arial"/>
                <a:sym typeface="Arial"/>
              </a:endParaRPr>
            </a:p>
          </p:txBody>
        </p:sp>
      </p:grpSp>
      <p:grpSp>
        <p:nvGrpSpPr>
          <p:cNvPr id="28" name="Google Shape;1149;g294029636b3_0_3">
            <a:extLst>
              <a:ext uri="{FF2B5EF4-FFF2-40B4-BE49-F238E27FC236}">
                <a16:creationId xmlns:a16="http://schemas.microsoft.com/office/drawing/2014/main" id="{7355C57B-9758-5579-3809-923F91B32DC5}"/>
              </a:ext>
            </a:extLst>
          </p:cNvPr>
          <p:cNvGrpSpPr/>
          <p:nvPr/>
        </p:nvGrpSpPr>
        <p:grpSpPr>
          <a:xfrm>
            <a:off x="2203199" y="1915790"/>
            <a:ext cx="1396824" cy="565382"/>
            <a:chOff x="3500102" y="3388620"/>
            <a:chExt cx="1110000" cy="450253"/>
          </a:xfrm>
        </p:grpSpPr>
        <p:sp>
          <p:nvSpPr>
            <p:cNvPr id="29" name="Google Shape;1150;g294029636b3_0_3">
              <a:extLst>
                <a:ext uri="{FF2B5EF4-FFF2-40B4-BE49-F238E27FC236}">
                  <a16:creationId xmlns:a16="http://schemas.microsoft.com/office/drawing/2014/main" id="{2A68D916-0332-6C3C-B089-5D1E65A4410B}"/>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151;g294029636b3_0_3">
              <a:extLst>
                <a:ext uri="{FF2B5EF4-FFF2-40B4-BE49-F238E27FC236}">
                  <a16:creationId xmlns:a16="http://schemas.microsoft.com/office/drawing/2014/main" id="{2192DABE-DADA-3D15-6805-D6816B0708B9}"/>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StoffelijkeRest</a:t>
              </a:r>
              <a:endParaRPr sz="800" b="1" i="0" u="none" strike="noStrike" cap="none">
                <a:solidFill>
                  <a:srgbClr val="FFFFFF"/>
                </a:solidFill>
                <a:latin typeface="Arial"/>
                <a:ea typeface="Arial"/>
                <a:cs typeface="Arial"/>
                <a:sym typeface="Arial"/>
              </a:endParaRPr>
            </a:p>
          </p:txBody>
        </p:sp>
      </p:grpSp>
      <p:grpSp>
        <p:nvGrpSpPr>
          <p:cNvPr id="31" name="Google Shape;1149;g294029636b3_0_3">
            <a:extLst>
              <a:ext uri="{FF2B5EF4-FFF2-40B4-BE49-F238E27FC236}">
                <a16:creationId xmlns:a16="http://schemas.microsoft.com/office/drawing/2014/main" id="{76157D27-E103-62C4-881D-12570CAA7371}"/>
              </a:ext>
            </a:extLst>
          </p:cNvPr>
          <p:cNvGrpSpPr/>
          <p:nvPr/>
        </p:nvGrpSpPr>
        <p:grpSpPr>
          <a:xfrm>
            <a:off x="3998976" y="3789654"/>
            <a:ext cx="1396824" cy="565382"/>
            <a:chOff x="3500102" y="3388620"/>
            <a:chExt cx="1110000" cy="450253"/>
          </a:xfrm>
        </p:grpSpPr>
        <p:sp>
          <p:nvSpPr>
            <p:cNvPr id="32" name="Google Shape;1150;g294029636b3_0_3">
              <a:extLst>
                <a:ext uri="{FF2B5EF4-FFF2-40B4-BE49-F238E27FC236}">
                  <a16:creationId xmlns:a16="http://schemas.microsoft.com/office/drawing/2014/main" id="{962F5855-2DF9-28D8-1F8F-EA4C2B7AF357}"/>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151;g294029636b3_0_3">
              <a:extLst>
                <a:ext uri="{FF2B5EF4-FFF2-40B4-BE49-F238E27FC236}">
                  <a16:creationId xmlns:a16="http://schemas.microsoft.com/office/drawing/2014/main" id="{48CDCFAE-FD4E-CFCF-1AD2-A44BFD766935}"/>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Wilsbeschikking</a:t>
              </a:r>
              <a:endParaRPr sz="800" b="1" i="0" u="none" strike="noStrike" cap="none">
                <a:solidFill>
                  <a:srgbClr val="FFFFFF"/>
                </a:solidFill>
                <a:latin typeface="Arial"/>
                <a:ea typeface="Arial"/>
                <a:cs typeface="Arial"/>
                <a:sym typeface="Arial"/>
              </a:endParaRPr>
            </a:p>
          </p:txBody>
        </p:sp>
      </p:grpSp>
      <p:grpSp>
        <p:nvGrpSpPr>
          <p:cNvPr id="34" name="Google Shape;1149;g294029636b3_0_3">
            <a:extLst>
              <a:ext uri="{FF2B5EF4-FFF2-40B4-BE49-F238E27FC236}">
                <a16:creationId xmlns:a16="http://schemas.microsoft.com/office/drawing/2014/main" id="{97DEEDCD-09F6-6615-8E68-78DA527CDAB6}"/>
              </a:ext>
            </a:extLst>
          </p:cNvPr>
          <p:cNvGrpSpPr/>
          <p:nvPr/>
        </p:nvGrpSpPr>
        <p:grpSpPr>
          <a:xfrm>
            <a:off x="401576" y="3789654"/>
            <a:ext cx="1396824" cy="565382"/>
            <a:chOff x="3500102" y="3388620"/>
            <a:chExt cx="1110000" cy="450253"/>
          </a:xfrm>
        </p:grpSpPr>
        <p:sp>
          <p:nvSpPr>
            <p:cNvPr id="35" name="Google Shape;1150;g294029636b3_0_3">
              <a:extLst>
                <a:ext uri="{FF2B5EF4-FFF2-40B4-BE49-F238E27FC236}">
                  <a16:creationId xmlns:a16="http://schemas.microsoft.com/office/drawing/2014/main" id="{C557329E-DACD-229A-ACEB-148C9F112473}"/>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151;g294029636b3_0_3">
              <a:extLst>
                <a:ext uri="{FF2B5EF4-FFF2-40B4-BE49-F238E27FC236}">
                  <a16:creationId xmlns:a16="http://schemas.microsoft.com/office/drawing/2014/main" id="{0077ED33-1C6E-C6F2-F48F-1DCCC8ED4328}"/>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Uitvaartondernemer</a:t>
              </a:r>
              <a:endParaRPr sz="800" b="1" i="0" u="none" strike="noStrike" cap="none">
                <a:solidFill>
                  <a:srgbClr val="FFFFFF"/>
                </a:solidFill>
                <a:latin typeface="Arial"/>
                <a:ea typeface="Arial"/>
                <a:cs typeface="Arial"/>
                <a:sym typeface="Arial"/>
              </a:endParaRPr>
            </a:p>
          </p:txBody>
        </p:sp>
      </p:grpSp>
      <p:grpSp>
        <p:nvGrpSpPr>
          <p:cNvPr id="37" name="Google Shape;1149;g294029636b3_0_3">
            <a:extLst>
              <a:ext uri="{FF2B5EF4-FFF2-40B4-BE49-F238E27FC236}">
                <a16:creationId xmlns:a16="http://schemas.microsoft.com/office/drawing/2014/main" id="{BE343D65-ADED-3637-FC85-45F61355F805}"/>
              </a:ext>
            </a:extLst>
          </p:cNvPr>
          <p:cNvGrpSpPr/>
          <p:nvPr/>
        </p:nvGrpSpPr>
        <p:grpSpPr>
          <a:xfrm>
            <a:off x="1305311" y="2878062"/>
            <a:ext cx="1396824" cy="565382"/>
            <a:chOff x="3500102" y="3388620"/>
            <a:chExt cx="1110000" cy="450253"/>
          </a:xfrm>
        </p:grpSpPr>
        <p:sp>
          <p:nvSpPr>
            <p:cNvPr id="38" name="Google Shape;1150;g294029636b3_0_3">
              <a:extLst>
                <a:ext uri="{FF2B5EF4-FFF2-40B4-BE49-F238E27FC236}">
                  <a16:creationId xmlns:a16="http://schemas.microsoft.com/office/drawing/2014/main" id="{4B119DD1-AE87-D087-DCA3-6E1B292C92D2}"/>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1151;g294029636b3_0_3">
              <a:extLst>
                <a:ext uri="{FF2B5EF4-FFF2-40B4-BE49-F238E27FC236}">
                  <a16:creationId xmlns:a16="http://schemas.microsoft.com/office/drawing/2014/main" id="{12AB0C01-D7D7-0FB0-4850-C2C8DEABD581}"/>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Crematie</a:t>
              </a:r>
              <a:endParaRPr sz="800" b="1" i="0" u="none" strike="noStrike" cap="none">
                <a:solidFill>
                  <a:srgbClr val="FFFFFF"/>
                </a:solidFill>
                <a:latin typeface="Arial"/>
                <a:ea typeface="Arial"/>
                <a:cs typeface="Arial"/>
                <a:sym typeface="Arial"/>
              </a:endParaRPr>
            </a:p>
          </p:txBody>
        </p:sp>
      </p:grpSp>
      <p:grpSp>
        <p:nvGrpSpPr>
          <p:cNvPr id="40" name="Google Shape;1149;g294029636b3_0_3">
            <a:extLst>
              <a:ext uri="{FF2B5EF4-FFF2-40B4-BE49-F238E27FC236}">
                <a16:creationId xmlns:a16="http://schemas.microsoft.com/office/drawing/2014/main" id="{F743EB06-D3BE-510E-1C49-17A8E6782CBB}"/>
              </a:ext>
            </a:extLst>
          </p:cNvPr>
          <p:cNvGrpSpPr/>
          <p:nvPr/>
        </p:nvGrpSpPr>
        <p:grpSpPr>
          <a:xfrm>
            <a:off x="3204493" y="2871708"/>
            <a:ext cx="1396824" cy="565382"/>
            <a:chOff x="3500102" y="3388620"/>
            <a:chExt cx="1110000" cy="450253"/>
          </a:xfrm>
        </p:grpSpPr>
        <p:sp>
          <p:nvSpPr>
            <p:cNvPr id="41" name="Google Shape;1150;g294029636b3_0_3">
              <a:extLst>
                <a:ext uri="{FF2B5EF4-FFF2-40B4-BE49-F238E27FC236}">
                  <a16:creationId xmlns:a16="http://schemas.microsoft.com/office/drawing/2014/main" id="{1857DBF6-1DA5-6B58-3912-BAE6727F8E3B}"/>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1151;g294029636b3_0_3">
              <a:extLst>
                <a:ext uri="{FF2B5EF4-FFF2-40B4-BE49-F238E27FC236}">
                  <a16:creationId xmlns:a16="http://schemas.microsoft.com/office/drawing/2014/main" id="{532C10CE-2B58-F965-809B-9BB666DAC672}"/>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Begrafenis</a:t>
              </a:r>
              <a:endParaRPr sz="800" b="1" i="0" u="none" strike="noStrike" cap="none">
                <a:solidFill>
                  <a:srgbClr val="FFFFFF"/>
                </a:solidFill>
                <a:latin typeface="Arial"/>
                <a:ea typeface="Arial"/>
                <a:cs typeface="Arial"/>
                <a:sym typeface="Arial"/>
              </a:endParaRPr>
            </a:p>
          </p:txBody>
        </p:sp>
      </p:grpSp>
      <p:pic>
        <p:nvPicPr>
          <p:cNvPr id="10" name="Picture 9">
            <a:extLst>
              <a:ext uri="{FF2B5EF4-FFF2-40B4-BE49-F238E27FC236}">
                <a16:creationId xmlns:a16="http://schemas.microsoft.com/office/drawing/2014/main" id="{A40F8FAF-FFBC-AE47-9058-C18E3B3EC107}"/>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9" name="Picture 8">
            <a:extLst>
              <a:ext uri="{FF2B5EF4-FFF2-40B4-BE49-F238E27FC236}">
                <a16:creationId xmlns:a16="http://schemas.microsoft.com/office/drawing/2014/main" id="{C6CEEA1B-7B7F-1CB4-B608-3F4F5BC43D96}"/>
              </a:ext>
            </a:extLst>
          </p:cNvPr>
          <p:cNvPicPr>
            <a:picLocks noChangeAspect="1"/>
          </p:cNvPicPr>
          <p:nvPr/>
        </p:nvPicPr>
        <p:blipFill>
          <a:blip r:embed="rId4"/>
          <a:stretch>
            <a:fillRect/>
          </a:stretch>
        </p:blipFill>
        <p:spPr>
          <a:xfrm>
            <a:off x="6188528" y="547122"/>
            <a:ext cx="2530928" cy="1371368"/>
          </a:xfrm>
          <a:prstGeom prst="rect">
            <a:avLst/>
          </a:prstGeom>
        </p:spPr>
      </p:pic>
    </p:spTree>
    <p:extLst>
      <p:ext uri="{BB962C8B-B14F-4D97-AF65-F5344CB8AC3E}">
        <p14:creationId xmlns:p14="http://schemas.microsoft.com/office/powerpoint/2010/main" val="480351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71A2B36D-9539-0E0B-8400-74F20BC438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2526671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fba70e22ce_0_40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817" name="Google Shape;817;gfba70e22ce_0_406"/>
          <p:cNvCxnSpPr>
            <a:stCxn id="818"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819" name="Google Shape;819;gfba70e22ce_0_406"/>
          <p:cNvCxnSpPr>
            <a:stCxn id="820" idx="2"/>
            <a:endCxn id="821"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822" name="Google Shape;822;gfba70e22ce_0_406"/>
          <p:cNvCxnSpPr>
            <a:stCxn id="823" idx="2"/>
            <a:endCxn id="824"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5" name="Google Shape;825;gfba70e22ce_0_406"/>
          <p:cNvCxnSpPr>
            <a:stCxn id="826" idx="2"/>
            <a:endCxn id="827"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8" name="Google Shape;828;gfba70e22ce_0_406"/>
          <p:cNvCxnSpPr>
            <a:endCxn id="829"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830" name="Google Shape;830;gfba70e22ce_0_406"/>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831" name="Google Shape;831;gfba70e22ce_0_406"/>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32" name="Google Shape;832;gfba70e22ce_0_406"/>
          <p:cNvCxnSpPr>
            <a:stCxn id="833"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834" name="Google Shape;834;gfba70e22ce_0_406"/>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826" name="Google Shape;826;gfba70e22ce_0_406"/>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835" name="Google Shape;835;gfba70e22ce_0_406"/>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823" name="Google Shape;823;gfba70e22ce_0_406"/>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836" name="Google Shape;836;gfba70e22ce_0_406"/>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837" name="Google Shape;837;gfba70e22ce_0_406"/>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838" name="Google Shape;838;gfba70e22ce_0_406"/>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839" name="Google Shape;839;gfba70e22ce_0_406"/>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833" name="Google Shape;833;gfba70e22ce_0_406"/>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827" name="Google Shape;827;gfba70e22ce_0_406"/>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818" name="Google Shape;818;gfba70e22ce_0_406"/>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824" name="Google Shape;824;gfba70e22ce_0_406"/>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820" name="Google Shape;820;gfba70e22ce_0_406"/>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829" name="Google Shape;829;gfba70e22ce_0_406"/>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840" name="Google Shape;840;gfba70e22ce_0_406"/>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841" name="Google Shape;841;gfba70e22ce_0_406"/>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2" name="Google Shape;842;gfba70e22ce_0_406"/>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nl-BE"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821" name="Google Shape;821;gfba70e22ce_0_406"/>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843" name="Google Shape;843;gfba70e22ce_0_406"/>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844" name="Google Shape;844;gfba70e22ce_0_406"/>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gfba70e22ce_0_406"/>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846" name="Google Shape;846;gfba70e22ce_0_406"/>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47" name="Google Shape;847;gfba70e22ce_0_406"/>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848" name="Google Shape;848;gfba70e22ce_0_406"/>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9" name="Google Shape;849;gfba70e22ce_0_406"/>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nl-BE"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700" b="1" i="0" u="none" strike="noStrike" cap="none">
                <a:solidFill>
                  <a:srgbClr val="000000"/>
                </a:solidFill>
                <a:latin typeface="Arial"/>
                <a:ea typeface="Arial"/>
                <a:cs typeface="Arial"/>
                <a:sym typeface="Arial"/>
              </a:rPr>
              <a:t>Storyline</a:t>
            </a:r>
            <a:r>
              <a:rPr lang="nl-BE" sz="3700" b="1"/>
              <a:t> 2</a:t>
            </a:r>
          </a:p>
          <a:p>
            <a:pPr algn="ctr">
              <a:buSzPts val="3700"/>
            </a:pPr>
            <a:r>
              <a:rPr lang="nl-BE" sz="3700" b="1" i="0" u="none" strike="noStrike" cap="none">
                <a:solidFill>
                  <a:srgbClr val="000000"/>
                </a:solidFill>
                <a:latin typeface="Arial"/>
                <a:ea typeface="Arial"/>
                <a:cs typeface="Arial"/>
                <a:sym typeface="Arial"/>
              </a:rPr>
              <a:t>Kindsterfte</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708751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0">
          <a:extLst>
            <a:ext uri="{FF2B5EF4-FFF2-40B4-BE49-F238E27FC236}">
              <a16:creationId xmlns:a16="http://schemas.microsoft.com/office/drawing/2014/main" id="{A5433431-C366-69B5-D636-3CE3E36F519F}"/>
            </a:ext>
          </a:extLst>
        </p:cNvPr>
        <p:cNvGrpSpPr/>
        <p:nvPr/>
      </p:nvGrpSpPr>
      <p:grpSpPr>
        <a:xfrm>
          <a:off x="0" y="0"/>
          <a:ext cx="0" cy="0"/>
          <a:chOff x="0" y="0"/>
          <a:chExt cx="0" cy="0"/>
        </a:xfrm>
      </p:grpSpPr>
      <p:sp>
        <p:nvSpPr>
          <p:cNvPr id="1001" name="Google Shape;1001;g10207a58c1f_0_247">
            <a:extLst>
              <a:ext uri="{FF2B5EF4-FFF2-40B4-BE49-F238E27FC236}">
                <a16:creationId xmlns:a16="http://schemas.microsoft.com/office/drawing/2014/main" id="{E900D2E8-158F-1685-5CF8-E4F6BE29BA74}"/>
              </a:ext>
            </a:extLst>
          </p:cNvPr>
          <p:cNvSpPr/>
          <p:nvPr/>
        </p:nvSpPr>
        <p:spPr>
          <a:xfrm>
            <a:off x="296100" y="820150"/>
            <a:ext cx="8847900" cy="4074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10207a58c1f_0_247">
            <a:extLst>
              <a:ext uri="{FF2B5EF4-FFF2-40B4-BE49-F238E27FC236}">
                <a16:creationId xmlns:a16="http://schemas.microsoft.com/office/drawing/2014/main" id="{13AC2AF9-FC22-D424-6ECF-70B8CDEAA3F8}"/>
              </a:ext>
            </a:extLst>
          </p:cNvPr>
          <p:cNvSpPr txBox="1"/>
          <p:nvPr/>
        </p:nvSpPr>
        <p:spPr>
          <a:xfrm>
            <a:off x="628649" y="273850"/>
            <a:ext cx="6166433" cy="546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4"/>
                  </a:ext>
                </a:extLst>
              </a:rPr>
              <a:t>Storylin</a:t>
            </a:r>
            <a:r>
              <a:rPr lang="nl-BE" sz="3000" b="1" i="0" u="none" strike="noStrike" cap="none">
                <a:solidFill>
                  <a:srgbClr val="000000"/>
                </a:solidFill>
                <a:latin typeface="Arial"/>
                <a:ea typeface="Arial"/>
                <a:cs typeface="Arial"/>
                <a:sym typeface="Arial"/>
              </a:rPr>
              <a:t>e</a:t>
            </a:r>
            <a:r>
              <a:rPr lang="nl-BE" sz="3000" b="1"/>
              <a:t> 2 – Kindsterfte</a:t>
            </a:r>
            <a:endParaRPr lang="nl-BE" sz="2200" b="1" i="0" u="none" strike="noStrike" cap="none">
              <a:solidFill>
                <a:srgbClr val="FF0000"/>
              </a:solidFill>
              <a:latin typeface="Arial"/>
              <a:ea typeface="Arial"/>
              <a:cs typeface="Arial"/>
            </a:endParaRPr>
          </a:p>
        </p:txBody>
      </p:sp>
      <p:pic>
        <p:nvPicPr>
          <p:cNvPr id="4" name="Picture 3">
            <a:extLst>
              <a:ext uri="{FF2B5EF4-FFF2-40B4-BE49-F238E27FC236}">
                <a16:creationId xmlns:a16="http://schemas.microsoft.com/office/drawing/2014/main" id="{C963B55B-8C8C-3CAE-F62E-FC5F282A5570}"/>
              </a:ext>
            </a:extLst>
          </p:cNvPr>
          <p:cNvPicPr>
            <a:picLocks noChangeAspect="1"/>
          </p:cNvPicPr>
          <p:nvPr/>
        </p:nvPicPr>
        <p:blipFill>
          <a:blip r:embed="rId3"/>
          <a:stretch>
            <a:fillRect/>
          </a:stretch>
        </p:blipFill>
        <p:spPr>
          <a:xfrm>
            <a:off x="9741332" y="2440833"/>
            <a:ext cx="775479" cy="775479"/>
          </a:xfrm>
          <a:prstGeom prst="rect">
            <a:avLst/>
          </a:prstGeom>
        </p:spPr>
      </p:pic>
      <p:pic>
        <p:nvPicPr>
          <p:cNvPr id="7" name="Picture 6">
            <a:extLst>
              <a:ext uri="{FF2B5EF4-FFF2-40B4-BE49-F238E27FC236}">
                <a16:creationId xmlns:a16="http://schemas.microsoft.com/office/drawing/2014/main" id="{38C55FD4-2158-5948-F83E-E994B5B1554A}"/>
              </a:ext>
            </a:extLst>
          </p:cNvPr>
          <p:cNvPicPr>
            <a:picLocks noChangeAspect="1"/>
          </p:cNvPicPr>
          <p:nvPr/>
        </p:nvPicPr>
        <p:blipFill>
          <a:blip r:embed="rId3"/>
          <a:stretch>
            <a:fillRect/>
          </a:stretch>
        </p:blipFill>
        <p:spPr>
          <a:xfrm>
            <a:off x="9733946" y="1530320"/>
            <a:ext cx="775479" cy="775479"/>
          </a:xfrm>
          <a:prstGeom prst="rect">
            <a:avLst/>
          </a:prstGeom>
        </p:spPr>
      </p:pic>
      <p:sp>
        <p:nvSpPr>
          <p:cNvPr id="8" name="Google Shape;1006;g10207a58c1f_0_247">
            <a:extLst>
              <a:ext uri="{FF2B5EF4-FFF2-40B4-BE49-F238E27FC236}">
                <a16:creationId xmlns:a16="http://schemas.microsoft.com/office/drawing/2014/main" id="{A29BB476-26D4-AC3A-A768-80245BA620D8}"/>
              </a:ext>
            </a:extLst>
          </p:cNvPr>
          <p:cNvSpPr txBox="1"/>
          <p:nvPr/>
        </p:nvSpPr>
        <p:spPr>
          <a:xfrm>
            <a:off x="2422802" y="2126209"/>
            <a:ext cx="4584980" cy="1415742"/>
          </a:xfrm>
          <a:prstGeom prst="rect">
            <a:avLst/>
          </a:prstGeom>
          <a:noFill/>
          <a:ln>
            <a:noFill/>
          </a:ln>
        </p:spPr>
        <p:txBody>
          <a:bodyPr spcFirstLastPara="1" wrap="square" lIns="91425" tIns="91425" rIns="91425" bIns="91425" anchor="t" anchorCtr="0">
            <a:spAutoFit/>
          </a:bodyPr>
          <a:lstStyle/>
          <a:p>
            <a:pPr algn="just"/>
            <a:r>
              <a:rPr lang="nl-NL" sz="1600" b="1">
                <a:solidFill>
                  <a:srgbClr val="0B5394"/>
                </a:solidFill>
                <a:latin typeface="Calibri"/>
                <a:ea typeface="Calibri"/>
                <a:cs typeface="Calibri"/>
              </a:rPr>
              <a:t>Na een moeizame zwangerschap verwelkomden </a:t>
            </a:r>
            <a:r>
              <a:rPr lang="nl-NL" sz="1600" b="1" err="1">
                <a:solidFill>
                  <a:srgbClr val="0B5394"/>
                </a:solidFill>
                <a:latin typeface="Calibri"/>
                <a:ea typeface="Calibri"/>
                <a:cs typeface="Calibri"/>
              </a:rPr>
              <a:t>Norah</a:t>
            </a:r>
            <a:r>
              <a:rPr lang="nl-NL" sz="1600" b="1">
                <a:solidFill>
                  <a:srgbClr val="0B5394"/>
                </a:solidFill>
                <a:latin typeface="Calibri"/>
                <a:ea typeface="Calibri"/>
                <a:cs typeface="Calibri"/>
              </a:rPr>
              <a:t> en Pablo hun eerste kind. De verloskundige gaf na de geboorte aan dat de baby slechts een </a:t>
            </a:r>
            <a:r>
              <a:rPr lang="nl-NL" sz="1600" b="1" err="1">
                <a:solidFill>
                  <a:srgbClr val="0B5394"/>
                </a:solidFill>
                <a:latin typeface="Calibri"/>
                <a:ea typeface="Calibri"/>
                <a:cs typeface="Calibri"/>
              </a:rPr>
              <a:t>apgar</a:t>
            </a:r>
            <a:r>
              <a:rPr lang="nl-NL" sz="1600" b="1">
                <a:solidFill>
                  <a:srgbClr val="0B5394"/>
                </a:solidFill>
                <a:latin typeface="Calibri"/>
                <a:ea typeface="Calibri"/>
                <a:cs typeface="Calibri"/>
              </a:rPr>
              <a:t>-score van 3/10, wat wees op asfyxie. </a:t>
            </a:r>
            <a:r>
              <a:rPr lang="nl-NL" sz="1600" b="1">
                <a:solidFill>
                  <a:srgbClr val="0B5394"/>
                </a:solidFill>
                <a:latin typeface="Calibri"/>
                <a:cs typeface="Calibri"/>
              </a:rPr>
              <a:t>De baby overleed kort na de geboorte.</a:t>
            </a:r>
          </a:p>
        </p:txBody>
      </p:sp>
      <p:pic>
        <p:nvPicPr>
          <p:cNvPr id="12" name="Picture 11">
            <a:extLst>
              <a:ext uri="{FF2B5EF4-FFF2-40B4-BE49-F238E27FC236}">
                <a16:creationId xmlns:a16="http://schemas.microsoft.com/office/drawing/2014/main" id="{6D9A8D6A-F648-9BDC-B37A-DB11C0EB434E}"/>
              </a:ext>
            </a:extLst>
          </p:cNvPr>
          <p:cNvPicPr>
            <a:picLocks noChangeAspect="1"/>
          </p:cNvPicPr>
          <p:nvPr/>
        </p:nvPicPr>
        <p:blipFill>
          <a:blip r:embed="rId4"/>
          <a:stretch>
            <a:fillRect/>
          </a:stretch>
        </p:blipFill>
        <p:spPr>
          <a:xfrm>
            <a:off x="9724754" y="432700"/>
            <a:ext cx="784671" cy="784671"/>
          </a:xfrm>
          <a:prstGeom prst="rect">
            <a:avLst/>
          </a:prstGeom>
        </p:spPr>
      </p:pic>
      <p:sp>
        <p:nvSpPr>
          <p:cNvPr id="5" name="Speech Bubble: Oval 4">
            <a:extLst>
              <a:ext uri="{FF2B5EF4-FFF2-40B4-BE49-F238E27FC236}">
                <a16:creationId xmlns:a16="http://schemas.microsoft.com/office/drawing/2014/main" id="{BD4340D9-72EF-5337-C9C5-4ACC205F55DE}"/>
              </a:ext>
            </a:extLst>
          </p:cNvPr>
          <p:cNvSpPr/>
          <p:nvPr/>
        </p:nvSpPr>
        <p:spPr>
          <a:xfrm>
            <a:off x="2054635" y="1321502"/>
            <a:ext cx="5316457" cy="2925598"/>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yellow star on a black background&#10;&#10;Description automatically generated">
            <a:extLst>
              <a:ext uri="{FF2B5EF4-FFF2-40B4-BE49-F238E27FC236}">
                <a16:creationId xmlns:a16="http://schemas.microsoft.com/office/drawing/2014/main" id="{2644DB3A-2EEA-9B6F-8A09-35A3F775091F}"/>
              </a:ext>
            </a:extLst>
          </p:cNvPr>
          <p:cNvPicPr>
            <a:picLocks noChangeAspect="1"/>
          </p:cNvPicPr>
          <p:nvPr/>
        </p:nvPicPr>
        <p:blipFill>
          <a:blip r:embed="rId5"/>
          <a:stretch>
            <a:fillRect/>
          </a:stretch>
        </p:blipFill>
        <p:spPr>
          <a:xfrm>
            <a:off x="8436769" y="150019"/>
            <a:ext cx="514350" cy="521493"/>
          </a:xfrm>
          <a:prstGeom prst="rect">
            <a:avLst/>
          </a:prstGeom>
        </p:spPr>
      </p:pic>
    </p:spTree>
    <p:extLst>
      <p:ext uri="{BB962C8B-B14F-4D97-AF65-F5344CB8AC3E}">
        <p14:creationId xmlns:p14="http://schemas.microsoft.com/office/powerpoint/2010/main" val="132855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a:buSzPts val="1200"/>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Persoon?</a:t>
            </a:r>
            <a:endParaRPr sz="1200" b="1"/>
          </a:p>
          <a:p>
            <a:pPr>
              <a:buSzPts val="1200"/>
            </a:pPr>
            <a:r>
              <a:rPr lang="nl-BE" sz="1200"/>
              <a:t>Natuurlijk persoon</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Zwangerschap?</a:t>
            </a:r>
          </a:p>
          <a:p>
            <a:pPr marL="0" marR="0" lvl="0" indent="0" algn="l" rtl="0">
              <a:lnSpc>
                <a:spcPct val="100000"/>
              </a:lnSpc>
              <a:spcBef>
                <a:spcPts val="0"/>
              </a:spcBef>
              <a:spcAft>
                <a:spcPts val="0"/>
              </a:spcAft>
              <a:buClr>
                <a:srgbClr val="000000"/>
              </a:buClr>
              <a:buSzPts val="1200"/>
              <a:buFont typeface="Arial"/>
              <a:buNone/>
            </a:pPr>
            <a:r>
              <a:rPr lang="nl-NL" sz="1200"/>
              <a:t>De staat waarin een vrouwelijke persoon een of meerdere embryo’s of foetussen draagt in haar baarmoeder, wat leidt tot de ontwikkeling van een nieuw natuurlijk persoon.</a:t>
            </a: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Zwangerschap</a:t>
            </a:r>
            <a:endParaRPr lang="nl-BE" sz="2200" b="1" i="0" u="none" strike="noStrike" cap="none">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791EC5B8-E7C0-CDEC-3FCE-2D14F28E1CBE}"/>
              </a:ext>
            </a:extLst>
          </p:cNvPr>
          <p:cNvSpPr txBox="1"/>
          <p:nvPr/>
        </p:nvSpPr>
        <p:spPr>
          <a:xfrm>
            <a:off x="553450" y="863893"/>
            <a:ext cx="4873469" cy="738664"/>
          </a:xfrm>
          <a:prstGeom prst="rect">
            <a:avLst/>
          </a:prstGeom>
          <a:noFill/>
        </p:spPr>
        <p:txBody>
          <a:bodyPr wrap="square" lIns="91440" tIns="45720" rIns="91440" bIns="45720" anchor="t">
            <a:spAutoFit/>
          </a:bodyPr>
          <a:lstStyle/>
          <a:p>
            <a:r>
              <a:rPr lang="nl-BE" b="1" err="1">
                <a:solidFill>
                  <a:srgbClr val="0B5394"/>
                </a:solidFill>
                <a:latin typeface="Calibri"/>
                <a:ea typeface="Calibri"/>
                <a:cs typeface="Calibri"/>
                <a:sym typeface="Calibri"/>
              </a:rPr>
              <a:t>Norah</a:t>
            </a:r>
            <a:r>
              <a:rPr lang="nl-BE" b="1">
                <a:solidFill>
                  <a:srgbClr val="0B5394"/>
                </a:solidFill>
                <a:latin typeface="Calibri"/>
                <a:ea typeface="Calibri"/>
                <a:cs typeface="Calibri"/>
                <a:sym typeface="Calibri"/>
              </a:rPr>
              <a:t> is zwanger van hun eerste kindje. Tijdens de zwangerschap wordt </a:t>
            </a:r>
            <a:r>
              <a:rPr lang="nl-BE" b="1" err="1">
                <a:solidFill>
                  <a:srgbClr val="0B5394"/>
                </a:solidFill>
                <a:latin typeface="Calibri"/>
                <a:ea typeface="Calibri"/>
                <a:cs typeface="Calibri"/>
                <a:sym typeface="Calibri"/>
              </a:rPr>
              <a:t>Norah</a:t>
            </a:r>
            <a:r>
              <a:rPr lang="nl-BE" b="1">
                <a:solidFill>
                  <a:srgbClr val="0B5394"/>
                </a:solidFill>
                <a:latin typeface="Calibri"/>
                <a:ea typeface="Calibri"/>
                <a:cs typeface="Calibri"/>
                <a:sym typeface="Calibri"/>
              </a:rPr>
              <a:t> ten volle ondersteund door haar partner, Pablo.</a:t>
            </a:r>
            <a:endParaRPr lang="nl-BE" b="1">
              <a:solidFill>
                <a:srgbClr val="0B5394"/>
              </a:solidFill>
              <a:latin typeface="Calibri"/>
              <a:ea typeface="Calibri"/>
              <a:cs typeface="Calibri"/>
            </a:endParaRPr>
          </a:p>
        </p:txBody>
      </p:sp>
      <p:grpSp>
        <p:nvGrpSpPr>
          <p:cNvPr id="3" name="Google Shape;1149;g294029636b3_0_3">
            <a:extLst>
              <a:ext uri="{FF2B5EF4-FFF2-40B4-BE49-F238E27FC236}">
                <a16:creationId xmlns:a16="http://schemas.microsoft.com/office/drawing/2014/main" id="{E577B430-8063-D48F-1898-420A34BC69DB}"/>
              </a:ext>
            </a:extLst>
          </p:cNvPr>
          <p:cNvGrpSpPr/>
          <p:nvPr/>
        </p:nvGrpSpPr>
        <p:grpSpPr>
          <a:xfrm>
            <a:off x="522325" y="2896507"/>
            <a:ext cx="1396824" cy="565382"/>
            <a:chOff x="3500102" y="3388620"/>
            <a:chExt cx="1110000" cy="450253"/>
          </a:xfrm>
        </p:grpSpPr>
        <p:sp>
          <p:nvSpPr>
            <p:cNvPr id="4" name="Google Shape;1150;g294029636b3_0_3">
              <a:extLst>
                <a:ext uri="{FF2B5EF4-FFF2-40B4-BE49-F238E27FC236}">
                  <a16:creationId xmlns:a16="http://schemas.microsoft.com/office/drawing/2014/main" id="{77C4C06A-F0EB-D32E-EF85-1403FCB9090E}"/>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151;g294029636b3_0_3">
              <a:extLst>
                <a:ext uri="{FF2B5EF4-FFF2-40B4-BE49-F238E27FC236}">
                  <a16:creationId xmlns:a16="http://schemas.microsoft.com/office/drawing/2014/main" id="{ACFB9074-8536-A69B-76D4-1310D7042734}"/>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Persoon</a:t>
              </a:r>
              <a:endParaRPr sz="800" b="1" i="0" u="none" strike="noStrike" cap="none">
                <a:solidFill>
                  <a:srgbClr val="FFFFFF"/>
                </a:solidFill>
                <a:latin typeface="Arial"/>
                <a:ea typeface="Arial"/>
                <a:cs typeface="Arial"/>
                <a:sym typeface="Arial"/>
              </a:endParaRPr>
            </a:p>
          </p:txBody>
        </p:sp>
      </p:grpSp>
      <p:sp>
        <p:nvSpPr>
          <p:cNvPr id="7" name="Google Shape;1150;g294029636b3_0_3">
            <a:extLst>
              <a:ext uri="{FF2B5EF4-FFF2-40B4-BE49-F238E27FC236}">
                <a16:creationId xmlns:a16="http://schemas.microsoft.com/office/drawing/2014/main" id="{F598B1D8-555E-5ED9-E478-0CE7D3148900}"/>
              </a:ext>
            </a:extLst>
          </p:cNvPr>
          <p:cNvSpPr/>
          <p:nvPr/>
        </p:nvSpPr>
        <p:spPr>
          <a:xfrm>
            <a:off x="3587076" y="3058310"/>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51;g294029636b3_0_3">
            <a:extLst>
              <a:ext uri="{FF2B5EF4-FFF2-40B4-BE49-F238E27FC236}">
                <a16:creationId xmlns:a16="http://schemas.microsoft.com/office/drawing/2014/main" id="{E571B7C2-F68C-B0BD-EFDB-D247419ACDA1}"/>
              </a:ext>
            </a:extLst>
          </p:cNvPr>
          <p:cNvSpPr/>
          <p:nvPr/>
        </p:nvSpPr>
        <p:spPr>
          <a:xfrm>
            <a:off x="3587076" y="2892993"/>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Zwangerschap</a:t>
            </a:r>
            <a:endParaRPr sz="800" b="1" i="0" u="none" strike="noStrike" cap="none">
              <a:solidFill>
                <a:srgbClr val="FFFFFF"/>
              </a:solidFill>
              <a:latin typeface="Arial"/>
              <a:ea typeface="Arial"/>
              <a:cs typeface="Arial"/>
              <a:sym typeface="Arial"/>
            </a:endParaRPr>
          </a:p>
        </p:txBody>
      </p:sp>
      <p:cxnSp>
        <p:nvCxnSpPr>
          <p:cNvPr id="9" name="Google Shape;1651;g2906a1306da_0_23">
            <a:extLst>
              <a:ext uri="{FF2B5EF4-FFF2-40B4-BE49-F238E27FC236}">
                <a16:creationId xmlns:a16="http://schemas.microsoft.com/office/drawing/2014/main" id="{8A3E6F03-5283-A79F-5D79-B2D9ED538B46}"/>
              </a:ext>
            </a:extLst>
          </p:cNvPr>
          <p:cNvCxnSpPr>
            <a:cxnSpLocks/>
          </p:cNvCxnSpPr>
          <p:nvPr/>
        </p:nvCxnSpPr>
        <p:spPr>
          <a:xfrm flipV="1">
            <a:off x="1919149" y="3258343"/>
            <a:ext cx="1667927" cy="3513"/>
          </a:xfrm>
          <a:prstGeom prst="straightConnector1">
            <a:avLst/>
          </a:prstGeom>
          <a:noFill/>
          <a:ln w="9525" cap="flat" cmpd="sng">
            <a:solidFill>
              <a:schemeClr val="dk2"/>
            </a:solidFill>
            <a:prstDash val="solid"/>
            <a:round/>
            <a:headEnd type="none" w="med" len="med"/>
            <a:tailEnd type="none" w="med" len="med"/>
          </a:ln>
        </p:spPr>
      </p:cxnSp>
      <p:pic>
        <p:nvPicPr>
          <p:cNvPr id="10" name="Picture 9" descr="A yellow star on a black background&#10;&#10;Description automatically generated">
            <a:extLst>
              <a:ext uri="{FF2B5EF4-FFF2-40B4-BE49-F238E27FC236}">
                <a16:creationId xmlns:a16="http://schemas.microsoft.com/office/drawing/2014/main" id="{1554A11B-E3A5-4BC8-B345-1EDAC91BE561}"/>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14" name="Picture 13">
            <a:extLst>
              <a:ext uri="{FF2B5EF4-FFF2-40B4-BE49-F238E27FC236}">
                <a16:creationId xmlns:a16="http://schemas.microsoft.com/office/drawing/2014/main" id="{C0E7D7A2-AF74-D4EF-9304-DCC0D65F7E61}"/>
              </a:ext>
            </a:extLst>
          </p:cNvPr>
          <p:cNvPicPr>
            <a:picLocks noChangeAspect="1"/>
          </p:cNvPicPr>
          <p:nvPr/>
        </p:nvPicPr>
        <p:blipFill>
          <a:blip r:embed="rId4"/>
          <a:stretch>
            <a:fillRect/>
          </a:stretch>
        </p:blipFill>
        <p:spPr>
          <a:xfrm>
            <a:off x="6000749" y="551795"/>
            <a:ext cx="2530930" cy="1272218"/>
          </a:xfrm>
          <a:prstGeom prst="rect">
            <a:avLst/>
          </a:prstGeom>
        </p:spPr>
      </p:pic>
    </p:spTree>
    <p:extLst>
      <p:ext uri="{BB962C8B-B14F-4D97-AF65-F5344CB8AC3E}">
        <p14:creationId xmlns:p14="http://schemas.microsoft.com/office/powerpoint/2010/main" val="2977543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Bevalling?</a:t>
            </a:r>
            <a:endParaRPr sz="1200" b="1"/>
          </a:p>
          <a:p>
            <a:pPr>
              <a:buSzPts val="1200"/>
            </a:pPr>
            <a:r>
              <a:rPr lang="nl-NL" sz="1200"/>
              <a:t>Het proces waarbij een baby de baarmoeder van de moeder verlaat en de buitenwereld binnengaat. De Bevalling leidt tot de Geboorte.</a:t>
            </a:r>
            <a:endParaRPr lang="nl-BE" sz="1200"/>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Geboorte?</a:t>
            </a:r>
          </a:p>
          <a:p>
            <a:pPr>
              <a:buSzPts val="1200"/>
            </a:pPr>
            <a:r>
              <a:rPr lang="nl-NL" sz="1200">
                <a:solidFill>
                  <a:schemeClr val="tx2">
                    <a:lumMod val="10000"/>
                  </a:schemeClr>
                </a:solidFill>
              </a:rPr>
              <a:t>De gebeurtenis waarbij een baby geboren wordt.</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a:t>
            </a:r>
            <a:r>
              <a:rPr lang="nl-NL" sz="1200" b="1" err="1"/>
              <a:t>GeboorteToestand</a:t>
            </a:r>
            <a:r>
              <a:rPr lang="nl-NL" sz="1200" b="1"/>
              <a:t>?</a:t>
            </a:r>
          </a:p>
          <a:p>
            <a:pPr marL="0" marR="0" lvl="0" indent="0" algn="l" rtl="0">
              <a:lnSpc>
                <a:spcPct val="100000"/>
              </a:lnSpc>
              <a:spcBef>
                <a:spcPts val="0"/>
              </a:spcBef>
              <a:spcAft>
                <a:spcPts val="0"/>
              </a:spcAft>
              <a:buClr>
                <a:srgbClr val="000000"/>
              </a:buClr>
              <a:buSzPts val="1200"/>
              <a:buFont typeface="Arial"/>
              <a:buNone/>
            </a:pPr>
            <a:r>
              <a:rPr lang="nl-NL" sz="1200"/>
              <a:t>De situatie of conditie rondom de geboorte van een persoon. Dit kan verschillende aspecten omvatten, zoals de omstandigheden van de geboorte, de gezondheidstoestand, de locatie, en andere relevante factoren.</a:t>
            </a:r>
            <a:endParaRPr lang="nl-BE" sz="1200"/>
          </a:p>
          <a:p>
            <a:pPr marL="0" marR="0" lvl="0" indent="0" algn="l" rtl="0">
              <a:lnSpc>
                <a:spcPct val="100000"/>
              </a:lnSpc>
              <a:spcBef>
                <a:spcPts val="0"/>
              </a:spcBef>
              <a:spcAft>
                <a:spcPts val="0"/>
              </a:spcAft>
              <a:buClr>
                <a:srgbClr val="000000"/>
              </a:buClr>
              <a:buSzPts val="1200"/>
              <a:buFont typeface="Arial"/>
              <a:buNone/>
            </a:pPr>
            <a:endParaRPr lang="en-GB" sz="1200"/>
          </a:p>
          <a:p>
            <a:pPr marL="0" marR="0" lvl="0" indent="0" algn="l" rtl="0">
              <a:lnSpc>
                <a:spcPct val="100000"/>
              </a:lnSpc>
              <a:spcBef>
                <a:spcPts val="0"/>
              </a:spcBef>
              <a:spcAft>
                <a:spcPts val="0"/>
              </a:spcAft>
              <a:buClr>
                <a:srgbClr val="000000"/>
              </a:buClr>
              <a:buSzPts val="1200"/>
              <a:buFont typeface="Arial"/>
              <a:buNone/>
            </a:pPr>
            <a:r>
              <a:rPr lang="en-GB" sz="1200" b="1"/>
              <a:t>Wat is </a:t>
            </a:r>
            <a:r>
              <a:rPr lang="en-GB" sz="1200" b="1" err="1"/>
              <a:t>een</a:t>
            </a:r>
            <a:r>
              <a:rPr lang="en-GB" sz="1200" b="1"/>
              <a:t> </a:t>
            </a:r>
            <a:r>
              <a:rPr lang="en-GB" sz="1200" b="1" err="1"/>
              <a:t>AssistentieBevalling</a:t>
            </a:r>
            <a:r>
              <a:rPr lang="en-GB" sz="1200" b="1"/>
              <a:t>?</a:t>
            </a:r>
          </a:p>
          <a:p>
            <a:pPr marL="0" marR="0" lvl="0" indent="0" algn="l" rtl="0">
              <a:lnSpc>
                <a:spcPct val="100000"/>
              </a:lnSpc>
              <a:spcBef>
                <a:spcPts val="0"/>
              </a:spcBef>
              <a:spcAft>
                <a:spcPts val="0"/>
              </a:spcAft>
              <a:buClr>
                <a:srgbClr val="000000"/>
              </a:buClr>
              <a:buSzPts val="1200"/>
              <a:buFont typeface="Arial"/>
              <a:buNone/>
            </a:pPr>
            <a:r>
              <a:rPr lang="en-GB" sz="1200"/>
              <a:t>De </a:t>
            </a:r>
            <a:r>
              <a:rPr lang="en-GB" sz="1200" err="1"/>
              <a:t>ondersteuning</a:t>
            </a:r>
            <a:r>
              <a:rPr lang="en-GB" sz="1200"/>
              <a:t> </a:t>
            </a:r>
            <a:r>
              <a:rPr lang="en-GB" sz="1200" err="1"/>
              <a:t>tijdens</a:t>
            </a:r>
            <a:r>
              <a:rPr lang="en-GB" sz="1200"/>
              <a:t> de </a:t>
            </a:r>
            <a:r>
              <a:rPr lang="en-GB" sz="1200" err="1"/>
              <a:t>bevalling</a:t>
            </a:r>
            <a:r>
              <a:rPr lang="en-GB" sz="1200"/>
              <a:t>.</a:t>
            </a:r>
          </a:p>
          <a:p>
            <a:pPr marL="0" marR="0" lvl="0" indent="0" algn="l" rtl="0">
              <a:lnSpc>
                <a:spcPct val="100000"/>
              </a:lnSpc>
              <a:spcBef>
                <a:spcPts val="0"/>
              </a:spcBef>
              <a:spcAft>
                <a:spcPts val="0"/>
              </a:spcAft>
              <a:buClr>
                <a:srgbClr val="000000"/>
              </a:buClr>
              <a:buSzPts val="1200"/>
              <a:buFont typeface="Arial"/>
              <a:buNone/>
            </a:pPr>
            <a:endParaRPr lang="en-GB"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Geboorte</a:t>
            </a:r>
            <a:endParaRPr lang="nl-BE" sz="2200" b="1" i="0" u="none" strike="noStrike" cap="none">
              <a:solidFill>
                <a:srgbClr val="000000"/>
              </a:solidFill>
              <a:latin typeface="Arial"/>
              <a:ea typeface="Arial"/>
              <a:cs typeface="Arial"/>
              <a:sym typeface="Arial"/>
            </a:endParaRPr>
          </a:p>
        </p:txBody>
      </p:sp>
      <p:grpSp>
        <p:nvGrpSpPr>
          <p:cNvPr id="1168" name="Google Shape;1149;g294029636b3_0_3">
            <a:extLst>
              <a:ext uri="{FF2B5EF4-FFF2-40B4-BE49-F238E27FC236}">
                <a16:creationId xmlns:a16="http://schemas.microsoft.com/office/drawing/2014/main" id="{5E01EB51-473A-C7AA-079F-214C9DC16B10}"/>
              </a:ext>
            </a:extLst>
          </p:cNvPr>
          <p:cNvGrpSpPr/>
          <p:nvPr/>
        </p:nvGrpSpPr>
        <p:grpSpPr>
          <a:xfrm>
            <a:off x="394069" y="2900116"/>
            <a:ext cx="1396824" cy="1496111"/>
            <a:chOff x="3500102" y="3388620"/>
            <a:chExt cx="1110000" cy="450253"/>
          </a:xfrm>
        </p:grpSpPr>
        <p:sp>
          <p:nvSpPr>
            <p:cNvPr id="1169" name="Google Shape;1150;g294029636b3_0_3">
              <a:extLst>
                <a:ext uri="{FF2B5EF4-FFF2-40B4-BE49-F238E27FC236}">
                  <a16:creationId xmlns:a16="http://schemas.microsoft.com/office/drawing/2014/main" id="{802B7C42-2FEC-69CA-60C0-E8A1EC4A1ABE}"/>
                </a:ext>
              </a:extLst>
            </p:cNvPr>
            <p:cNvSpPr/>
            <p:nvPr/>
          </p:nvSpPr>
          <p:spPr>
            <a:xfrm>
              <a:off x="3500102" y="3438372"/>
              <a:ext cx="1110000" cy="40050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51;g294029636b3_0_3">
              <a:extLst>
                <a:ext uri="{FF2B5EF4-FFF2-40B4-BE49-F238E27FC236}">
                  <a16:creationId xmlns:a16="http://schemas.microsoft.com/office/drawing/2014/main" id="{B48629F6-3A1F-12EC-E532-B7ED1DB9F3F7}"/>
                </a:ext>
              </a:extLst>
            </p:cNvPr>
            <p:cNvSpPr/>
            <p:nvPr/>
          </p:nvSpPr>
          <p:spPr>
            <a:xfrm>
              <a:off x="3500102" y="3388620"/>
              <a:ext cx="1110000" cy="49752"/>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Persoon</a:t>
              </a:r>
              <a:endParaRPr sz="800" b="1" i="0" u="none" strike="noStrike" cap="none">
                <a:solidFill>
                  <a:srgbClr val="FFFFFF"/>
                </a:solidFill>
                <a:latin typeface="Arial"/>
                <a:ea typeface="Arial"/>
                <a:cs typeface="Arial"/>
                <a:sym typeface="Arial"/>
              </a:endParaRPr>
            </a:p>
          </p:txBody>
        </p:sp>
      </p:grpSp>
      <p:sp>
        <p:nvSpPr>
          <p:cNvPr id="1171" name="Google Shape;1150;g294029636b3_0_3">
            <a:extLst>
              <a:ext uri="{FF2B5EF4-FFF2-40B4-BE49-F238E27FC236}">
                <a16:creationId xmlns:a16="http://schemas.microsoft.com/office/drawing/2014/main" id="{0134F61F-A31D-F2C7-3234-D5436E316331}"/>
              </a:ext>
            </a:extLst>
          </p:cNvPr>
          <p:cNvSpPr/>
          <p:nvPr/>
        </p:nvSpPr>
        <p:spPr>
          <a:xfrm>
            <a:off x="2096912" y="3996161"/>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51;g294029636b3_0_3">
            <a:extLst>
              <a:ext uri="{FF2B5EF4-FFF2-40B4-BE49-F238E27FC236}">
                <a16:creationId xmlns:a16="http://schemas.microsoft.com/office/drawing/2014/main" id="{70164C83-CA73-D1C9-30BC-4FFF27C58E84}"/>
              </a:ext>
            </a:extLst>
          </p:cNvPr>
          <p:cNvSpPr/>
          <p:nvPr/>
        </p:nvSpPr>
        <p:spPr>
          <a:xfrm>
            <a:off x="2096912" y="383084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rPr>
              <a:t>Geboorte</a:t>
            </a:r>
            <a:endParaRPr lang="en-GB" sz="800" b="1" i="0" u="none" strike="noStrike" cap="none">
              <a:solidFill>
                <a:srgbClr val="FFFFFF"/>
              </a:solidFill>
              <a:latin typeface="Arial"/>
              <a:ea typeface="Arial"/>
              <a:cs typeface="Arial"/>
            </a:endParaRPr>
          </a:p>
        </p:txBody>
      </p:sp>
      <p:cxnSp>
        <p:nvCxnSpPr>
          <p:cNvPr id="1173" name="Google Shape;1651;g2906a1306da_0_23">
            <a:extLst>
              <a:ext uri="{FF2B5EF4-FFF2-40B4-BE49-F238E27FC236}">
                <a16:creationId xmlns:a16="http://schemas.microsoft.com/office/drawing/2014/main" id="{6D6FEBC7-23DB-5443-1A7B-FF4BA444723F}"/>
              </a:ext>
            </a:extLst>
          </p:cNvPr>
          <p:cNvCxnSpPr>
            <a:cxnSpLocks/>
            <a:endCxn id="1171" idx="1"/>
          </p:cNvCxnSpPr>
          <p:nvPr/>
        </p:nvCxnSpPr>
        <p:spPr>
          <a:xfrm>
            <a:off x="1790893" y="4196194"/>
            <a:ext cx="306019" cy="0"/>
          </a:xfrm>
          <a:prstGeom prst="straightConnector1">
            <a:avLst/>
          </a:prstGeom>
          <a:noFill/>
          <a:ln w="9525" cap="flat" cmpd="sng">
            <a:solidFill>
              <a:schemeClr val="dk2"/>
            </a:solidFill>
            <a:prstDash val="solid"/>
            <a:round/>
            <a:headEnd type="none" w="med" len="med"/>
            <a:tailEnd type="none" w="med" len="med"/>
          </a:ln>
        </p:spPr>
      </p:cxnSp>
      <p:sp>
        <p:nvSpPr>
          <p:cNvPr id="1174" name="Google Shape;1150;g294029636b3_0_3">
            <a:extLst>
              <a:ext uri="{FF2B5EF4-FFF2-40B4-BE49-F238E27FC236}">
                <a16:creationId xmlns:a16="http://schemas.microsoft.com/office/drawing/2014/main" id="{79F15B29-8967-963A-AB4F-1F89FECFF90D}"/>
              </a:ext>
            </a:extLst>
          </p:cNvPr>
          <p:cNvSpPr/>
          <p:nvPr/>
        </p:nvSpPr>
        <p:spPr>
          <a:xfrm>
            <a:off x="3873588" y="3996161"/>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51;g294029636b3_0_3">
            <a:extLst>
              <a:ext uri="{FF2B5EF4-FFF2-40B4-BE49-F238E27FC236}">
                <a16:creationId xmlns:a16="http://schemas.microsoft.com/office/drawing/2014/main" id="{BB1E7B0A-6A70-1E78-019B-5C7625267CE8}"/>
              </a:ext>
            </a:extLst>
          </p:cNvPr>
          <p:cNvSpPr/>
          <p:nvPr/>
        </p:nvSpPr>
        <p:spPr>
          <a:xfrm>
            <a:off x="3873588" y="383084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GeboorteToestand</a:t>
            </a:r>
            <a:endParaRPr lang="en-GB" sz="800" b="1" i="0" u="none" strike="noStrike" cap="none">
              <a:solidFill>
                <a:srgbClr val="FFFFFF"/>
              </a:solidFill>
              <a:latin typeface="Arial"/>
              <a:ea typeface="Arial"/>
              <a:cs typeface="Arial"/>
            </a:endParaRPr>
          </a:p>
        </p:txBody>
      </p:sp>
      <p:cxnSp>
        <p:nvCxnSpPr>
          <p:cNvPr id="1176" name="Google Shape;1651;g2906a1306da_0_23">
            <a:extLst>
              <a:ext uri="{FF2B5EF4-FFF2-40B4-BE49-F238E27FC236}">
                <a16:creationId xmlns:a16="http://schemas.microsoft.com/office/drawing/2014/main" id="{B571D007-0164-FB1D-69F3-E339AC74D435}"/>
              </a:ext>
            </a:extLst>
          </p:cNvPr>
          <p:cNvCxnSpPr>
            <a:cxnSpLocks/>
            <a:stCxn id="1171" idx="3"/>
            <a:endCxn id="1174" idx="1"/>
          </p:cNvCxnSpPr>
          <p:nvPr/>
        </p:nvCxnSpPr>
        <p:spPr>
          <a:xfrm>
            <a:off x="3493736" y="4196194"/>
            <a:ext cx="379852" cy="0"/>
          </a:xfrm>
          <a:prstGeom prst="straightConnector1">
            <a:avLst/>
          </a:prstGeom>
          <a:noFill/>
          <a:ln w="9525" cap="flat" cmpd="sng">
            <a:solidFill>
              <a:schemeClr val="dk2"/>
            </a:solidFill>
            <a:prstDash val="solid"/>
            <a:round/>
            <a:headEnd type="none" w="med" len="med"/>
            <a:tailEnd type="none" w="med" len="med"/>
          </a:ln>
        </p:spPr>
      </p:cxnSp>
      <p:sp>
        <p:nvSpPr>
          <p:cNvPr id="1177" name="Google Shape;1150;g294029636b3_0_3">
            <a:extLst>
              <a:ext uri="{FF2B5EF4-FFF2-40B4-BE49-F238E27FC236}">
                <a16:creationId xmlns:a16="http://schemas.microsoft.com/office/drawing/2014/main" id="{69B3CBB0-6C13-E7B1-78C9-BA906F8DEF7D}"/>
              </a:ext>
            </a:extLst>
          </p:cNvPr>
          <p:cNvSpPr/>
          <p:nvPr/>
        </p:nvSpPr>
        <p:spPr>
          <a:xfrm>
            <a:off x="2096912" y="3065432"/>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51;g294029636b3_0_3">
            <a:extLst>
              <a:ext uri="{FF2B5EF4-FFF2-40B4-BE49-F238E27FC236}">
                <a16:creationId xmlns:a16="http://schemas.microsoft.com/office/drawing/2014/main" id="{4B83A434-E1E2-328C-AF95-3A8CAB38A665}"/>
              </a:ext>
            </a:extLst>
          </p:cNvPr>
          <p:cNvSpPr/>
          <p:nvPr/>
        </p:nvSpPr>
        <p:spPr>
          <a:xfrm>
            <a:off x="2096912" y="2900116"/>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rPr>
              <a:t>Bevalling</a:t>
            </a:r>
            <a:endParaRPr lang="en-GB" sz="800" b="1" i="0" u="none" strike="noStrike" cap="none">
              <a:solidFill>
                <a:srgbClr val="FFFFFF"/>
              </a:solidFill>
              <a:latin typeface="Arial"/>
              <a:ea typeface="Arial"/>
              <a:cs typeface="Arial"/>
            </a:endParaRPr>
          </a:p>
        </p:txBody>
      </p:sp>
      <p:cxnSp>
        <p:nvCxnSpPr>
          <p:cNvPr id="1179" name="Google Shape;1651;g2906a1306da_0_23">
            <a:extLst>
              <a:ext uri="{FF2B5EF4-FFF2-40B4-BE49-F238E27FC236}">
                <a16:creationId xmlns:a16="http://schemas.microsoft.com/office/drawing/2014/main" id="{881A189D-7F46-F211-6219-C575739D4F0E}"/>
              </a:ext>
            </a:extLst>
          </p:cNvPr>
          <p:cNvCxnSpPr>
            <a:cxnSpLocks/>
            <a:endCxn id="1177" idx="1"/>
          </p:cNvCxnSpPr>
          <p:nvPr/>
        </p:nvCxnSpPr>
        <p:spPr>
          <a:xfrm>
            <a:off x="1790893" y="3265465"/>
            <a:ext cx="306019" cy="0"/>
          </a:xfrm>
          <a:prstGeom prst="straightConnector1">
            <a:avLst/>
          </a:prstGeom>
          <a:noFill/>
          <a:ln w="9525" cap="flat" cmpd="sng">
            <a:solidFill>
              <a:schemeClr val="dk2"/>
            </a:solidFill>
            <a:prstDash val="solid"/>
            <a:round/>
            <a:headEnd type="none" w="med" len="med"/>
            <a:tailEnd type="none" w="med" len="med"/>
          </a:ln>
        </p:spPr>
      </p:cxnSp>
      <p:sp>
        <p:nvSpPr>
          <p:cNvPr id="1180" name="Google Shape;1150;g294029636b3_0_3">
            <a:extLst>
              <a:ext uri="{FF2B5EF4-FFF2-40B4-BE49-F238E27FC236}">
                <a16:creationId xmlns:a16="http://schemas.microsoft.com/office/drawing/2014/main" id="{25FA6ED8-47E2-9701-69DF-DCD24059BD0C}"/>
              </a:ext>
            </a:extLst>
          </p:cNvPr>
          <p:cNvSpPr/>
          <p:nvPr/>
        </p:nvSpPr>
        <p:spPr>
          <a:xfrm>
            <a:off x="3873588" y="3065432"/>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51;g294029636b3_0_3">
            <a:extLst>
              <a:ext uri="{FF2B5EF4-FFF2-40B4-BE49-F238E27FC236}">
                <a16:creationId xmlns:a16="http://schemas.microsoft.com/office/drawing/2014/main" id="{4A72F2BB-005B-E9BF-49EA-D9B8B0CC7713}"/>
              </a:ext>
            </a:extLst>
          </p:cNvPr>
          <p:cNvSpPr/>
          <p:nvPr/>
        </p:nvSpPr>
        <p:spPr>
          <a:xfrm>
            <a:off x="3873588" y="2900116"/>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AssistentieBevalling</a:t>
            </a:r>
            <a:endParaRPr lang="en-GB" sz="800" b="1" i="0" u="none" strike="noStrike" cap="none">
              <a:solidFill>
                <a:srgbClr val="FFFFFF"/>
              </a:solidFill>
              <a:latin typeface="Arial"/>
              <a:ea typeface="Arial"/>
              <a:cs typeface="Arial"/>
            </a:endParaRPr>
          </a:p>
        </p:txBody>
      </p:sp>
      <p:cxnSp>
        <p:nvCxnSpPr>
          <p:cNvPr id="1182" name="Google Shape;1651;g2906a1306da_0_23">
            <a:extLst>
              <a:ext uri="{FF2B5EF4-FFF2-40B4-BE49-F238E27FC236}">
                <a16:creationId xmlns:a16="http://schemas.microsoft.com/office/drawing/2014/main" id="{052A5670-0B84-4DBC-5C6C-D61293889864}"/>
              </a:ext>
            </a:extLst>
          </p:cNvPr>
          <p:cNvCxnSpPr>
            <a:cxnSpLocks/>
            <a:stCxn id="1177" idx="3"/>
            <a:endCxn id="1180" idx="1"/>
          </p:cNvCxnSpPr>
          <p:nvPr/>
        </p:nvCxnSpPr>
        <p:spPr>
          <a:xfrm>
            <a:off x="3493736" y="3265465"/>
            <a:ext cx="379852" cy="0"/>
          </a:xfrm>
          <a:prstGeom prst="straightConnector1">
            <a:avLst/>
          </a:prstGeom>
          <a:noFill/>
          <a:ln w="9525" cap="flat" cmpd="sng">
            <a:solidFill>
              <a:schemeClr val="dk2"/>
            </a:solidFill>
            <a:prstDash val="solid"/>
            <a:round/>
            <a:headEnd type="none" w="med" len="med"/>
            <a:tailEnd type="none" w="med" len="med"/>
          </a:ln>
        </p:spPr>
      </p:cxnSp>
      <p:cxnSp>
        <p:nvCxnSpPr>
          <p:cNvPr id="1183" name="Google Shape;1651;g2906a1306da_0_23">
            <a:extLst>
              <a:ext uri="{FF2B5EF4-FFF2-40B4-BE49-F238E27FC236}">
                <a16:creationId xmlns:a16="http://schemas.microsoft.com/office/drawing/2014/main" id="{B3A2EEA2-707D-2AB6-F0C5-0DE55FECF3A1}"/>
              </a:ext>
            </a:extLst>
          </p:cNvPr>
          <p:cNvCxnSpPr>
            <a:cxnSpLocks/>
            <a:stCxn id="1177" idx="2"/>
            <a:endCxn id="1172" idx="0"/>
          </p:cNvCxnSpPr>
          <p:nvPr/>
        </p:nvCxnSpPr>
        <p:spPr>
          <a:xfrm>
            <a:off x="2795324" y="3465497"/>
            <a:ext cx="0" cy="365348"/>
          </a:xfrm>
          <a:prstGeom prst="straightConnector1">
            <a:avLst/>
          </a:prstGeom>
          <a:noFill/>
          <a:ln w="9525" cap="flat" cmpd="sng">
            <a:solidFill>
              <a:schemeClr val="dk2"/>
            </a:solidFill>
            <a:prstDash val="solid"/>
            <a:round/>
            <a:headEnd type="none" w="med" len="med"/>
            <a:tailEnd type="none" w="med" len="med"/>
          </a:ln>
        </p:spPr>
      </p:cxnSp>
      <p:sp>
        <p:nvSpPr>
          <p:cNvPr id="1186" name="TextBox 1185">
            <a:extLst>
              <a:ext uri="{FF2B5EF4-FFF2-40B4-BE49-F238E27FC236}">
                <a16:creationId xmlns:a16="http://schemas.microsoft.com/office/drawing/2014/main" id="{414F030D-2CEF-FF3D-D00D-A5B35FE779B1}"/>
              </a:ext>
            </a:extLst>
          </p:cNvPr>
          <p:cNvSpPr txBox="1"/>
          <p:nvPr/>
        </p:nvSpPr>
        <p:spPr>
          <a:xfrm>
            <a:off x="444593" y="830101"/>
            <a:ext cx="4964184" cy="963178"/>
          </a:xfrm>
          <a:prstGeom prst="rect">
            <a:avLst/>
          </a:prstGeom>
          <a:noFill/>
        </p:spPr>
        <p:txBody>
          <a:bodyPr wrap="square" lIns="91440" tIns="45720" rIns="91440" bIns="45720" anchor="t">
            <a:spAutoFit/>
          </a:bodyPr>
          <a:lstStyle/>
          <a:p>
            <a:r>
              <a:rPr lang="nl-BE" b="1" err="1">
                <a:solidFill>
                  <a:srgbClr val="0B5394"/>
                </a:solidFill>
                <a:latin typeface="Calibri"/>
                <a:ea typeface="Calibri"/>
                <a:cs typeface="Calibri"/>
                <a:sym typeface="Calibri"/>
              </a:rPr>
              <a:t>Norah</a:t>
            </a:r>
            <a:r>
              <a:rPr lang="nl-BE" b="1">
                <a:solidFill>
                  <a:srgbClr val="0B5394"/>
                </a:solidFill>
                <a:latin typeface="Calibri"/>
                <a:ea typeface="Calibri"/>
                <a:cs typeface="Calibri"/>
                <a:sym typeface="Calibri"/>
              </a:rPr>
              <a:t> bevalt vroegtijdig in het Universitair Ziekenhuis van Gent. Tijdens de bevalling is er assistentie van enkele verloskundigen die na de geboorte de geboortetoestand van de baby vaststellen.</a:t>
            </a:r>
            <a:endParaRPr lang="nl-BE" b="1">
              <a:solidFill>
                <a:srgbClr val="0B5394"/>
              </a:solidFill>
              <a:latin typeface="Calibri"/>
              <a:ea typeface="Calibri"/>
              <a:cs typeface="Calibri"/>
            </a:endParaRPr>
          </a:p>
        </p:txBody>
      </p:sp>
      <p:pic>
        <p:nvPicPr>
          <p:cNvPr id="2" name="Picture 1" descr="A yellow star on a black background&#10;&#10;Description automatically generated">
            <a:extLst>
              <a:ext uri="{FF2B5EF4-FFF2-40B4-BE49-F238E27FC236}">
                <a16:creationId xmlns:a16="http://schemas.microsoft.com/office/drawing/2014/main" id="{19227E9F-3402-480F-BEBB-8E60FBBB6F59}"/>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4" name="Picture 3">
            <a:extLst>
              <a:ext uri="{FF2B5EF4-FFF2-40B4-BE49-F238E27FC236}">
                <a16:creationId xmlns:a16="http://schemas.microsoft.com/office/drawing/2014/main" id="{B281108F-6E61-EB8C-23F3-DFE8036E7182}"/>
              </a:ext>
            </a:extLst>
          </p:cNvPr>
          <p:cNvPicPr>
            <a:picLocks noChangeAspect="1"/>
          </p:cNvPicPr>
          <p:nvPr/>
        </p:nvPicPr>
        <p:blipFill>
          <a:blip r:embed="rId4"/>
          <a:stretch>
            <a:fillRect/>
          </a:stretch>
        </p:blipFill>
        <p:spPr>
          <a:xfrm>
            <a:off x="6000749" y="551795"/>
            <a:ext cx="2530930" cy="1272218"/>
          </a:xfrm>
          <a:prstGeom prst="rect">
            <a:avLst/>
          </a:prstGeom>
        </p:spPr>
      </p:pic>
    </p:spTree>
    <p:extLst>
      <p:ext uri="{BB962C8B-B14F-4D97-AF65-F5344CB8AC3E}">
        <p14:creationId xmlns:p14="http://schemas.microsoft.com/office/powerpoint/2010/main" val="3181335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4"/>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a:buSzPts val="1200"/>
            </a:pPr>
            <a:endParaRPr lang="nl-BE" sz="1200" b="1"/>
          </a:p>
          <a:p>
            <a:pPr>
              <a:buSzPts val="1200"/>
            </a:pPr>
            <a:endParaRPr lang="nl-BE" sz="1200" b="1"/>
          </a:p>
          <a:p>
            <a:pPr>
              <a:buSzPts val="1200"/>
            </a:pPr>
            <a:endParaRPr lang="nl-BE" sz="1200" b="1"/>
          </a:p>
          <a:p>
            <a:pPr>
              <a:buSzPts val="1200"/>
            </a:pPr>
            <a:endParaRPr lang="nl-BE" sz="1200" b="1"/>
          </a:p>
          <a:p>
            <a:pPr>
              <a:buSzPts val="1200"/>
            </a:pPr>
            <a:endParaRPr lang="nl-BE" sz="1200" b="1"/>
          </a:p>
          <a:p>
            <a:pPr>
              <a:buSzPts val="1200"/>
            </a:pPr>
            <a:endParaRPr lang="nl-BE" sz="1200" b="1"/>
          </a:p>
          <a:p>
            <a:pPr>
              <a:buSzPts val="1200"/>
            </a:pPr>
            <a:endParaRPr lang="nl-BE" sz="1200" b="1"/>
          </a:p>
          <a:p>
            <a:pPr>
              <a:buSzPts val="1200"/>
            </a:pPr>
            <a:endParaRPr lang="nl-BE" sz="1200" b="1"/>
          </a:p>
          <a:p>
            <a:pPr>
              <a:buSzPts val="1200"/>
            </a:pPr>
            <a:endParaRPr lang="nl-BE" sz="1200" b="1"/>
          </a:p>
          <a:p>
            <a:pPr>
              <a:buSzPts val="1200"/>
            </a:pPr>
            <a:endParaRPr lang="nl-BE" sz="1200" b="1"/>
          </a:p>
          <a:p>
            <a:pPr>
              <a:buSzPts val="1200"/>
            </a:pPr>
            <a:endParaRPr lang="nl-BE" sz="1200" b="1"/>
          </a:p>
          <a:p>
            <a:pPr>
              <a:buSzPts val="1200"/>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Observatie?</a:t>
            </a:r>
            <a:endParaRPr sz="1200" b="1"/>
          </a:p>
          <a:p>
            <a:pPr>
              <a:buSzPts val="1200"/>
            </a:pPr>
            <a:r>
              <a:rPr lang="nl-NL" sz="1200"/>
              <a:t>Metingen en eenvoudige beweringen over een patiënt, apparaat of ander onderwerp.</a:t>
            </a:r>
          </a:p>
          <a:p>
            <a:r>
              <a:rPr lang="nl-NL" sz="1100" i="1"/>
              <a:t>Overgenomen uit FHIR</a:t>
            </a:r>
            <a:endParaRPr lang="nl-NL"/>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a:t>
            </a:r>
            <a:r>
              <a:rPr lang="en-GB" sz="1200" b="1" err="1"/>
              <a:t>een</a:t>
            </a:r>
            <a:r>
              <a:rPr lang="en-GB" sz="1200" b="1"/>
              <a:t> Apgar-score</a:t>
            </a:r>
          </a:p>
          <a:p>
            <a:pPr marL="0" marR="0" lvl="0" indent="0" algn="l" rtl="0">
              <a:lnSpc>
                <a:spcPct val="100000"/>
              </a:lnSpc>
              <a:spcBef>
                <a:spcPts val="0"/>
              </a:spcBef>
              <a:spcAft>
                <a:spcPts val="0"/>
              </a:spcAft>
              <a:buClr>
                <a:srgbClr val="000000"/>
              </a:buClr>
              <a:buSzPts val="1200"/>
              <a:buFont typeface="Arial"/>
              <a:buNone/>
            </a:pPr>
            <a:r>
              <a:rPr lang="en-GB" sz="1200" err="1"/>
              <a:t>Snelle</a:t>
            </a:r>
            <a:r>
              <a:rPr lang="en-GB" sz="1200"/>
              <a:t> </a:t>
            </a:r>
            <a:r>
              <a:rPr lang="nl-NL" sz="1200"/>
              <a:t>beoordeling die direct na de geboorte wordt uitgevoerd om de fysieke conditie van een pasgeborene te evalueren.</a:t>
            </a:r>
            <a:endParaRPr sz="1200"/>
          </a:p>
          <a:p>
            <a:r>
              <a:rPr lang="nl-NL" sz="1100" i="1"/>
              <a:t>Overgenomen uit FHIR</a:t>
            </a:r>
            <a:endParaRPr lang="nl-NL"/>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Medische Vaststelling</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3748201" y="3481414"/>
            <a:ext cx="1396824" cy="565388"/>
            <a:chOff x="3500102" y="3388616"/>
            <a:chExt cx="1110000" cy="450257"/>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MedischVerslag</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2144290" y="3484934"/>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chemeClr val="bg1"/>
                  </a:solidFill>
                  <a:latin typeface="Arial"/>
                  <a:ea typeface="Arial"/>
                  <a:cs typeface="Arial"/>
                  <a:sym typeface="Arial"/>
                </a:rPr>
                <a:t>Observatie</a:t>
              </a:r>
              <a:endParaRPr sz="800" b="1" i="0" u="none" strike="noStrike" cap="none">
                <a:solidFill>
                  <a:schemeClr val="bg1"/>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2144290" y="4244936"/>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Arts</a:t>
              </a:r>
              <a:endParaRPr sz="800" b="1" i="0" u="none" strike="noStrike" cap="none">
                <a:solidFill>
                  <a:srgbClr val="FFFFFF"/>
                </a:solidFill>
                <a:latin typeface="Arial"/>
                <a:ea typeface="Arial"/>
                <a:cs typeface="Arial"/>
                <a:sym typeface="Arial"/>
              </a:endParaRPr>
            </a:p>
          </p:txBody>
        </p:sp>
      </p:grpSp>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1"/>
            <a:endCxn id="9" idx="3"/>
          </p:cNvCxnSpPr>
          <p:nvPr/>
        </p:nvCxnSpPr>
        <p:spPr>
          <a:xfrm flipH="1">
            <a:off x="3541114" y="3846769"/>
            <a:ext cx="207087" cy="1"/>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a:stCxn id="9" idx="2"/>
            <a:endCxn id="12" idx="0"/>
          </p:cNvCxnSpPr>
          <p:nvPr/>
        </p:nvCxnSpPr>
        <p:spPr>
          <a:xfrm>
            <a:off x="2842702" y="4046802"/>
            <a:ext cx="0" cy="198134"/>
          </a:xfrm>
          <a:prstGeom prst="straightConnector1">
            <a:avLst/>
          </a:prstGeom>
          <a:noFill/>
          <a:ln w="9525" cap="flat" cmpd="sng">
            <a:solidFill>
              <a:schemeClr val="dk2"/>
            </a:solidFill>
            <a:prstDash val="solid"/>
            <a:round/>
            <a:headEnd type="none" w="med" len="med"/>
            <a:tailEnd type="none" w="med" len="med"/>
          </a:ln>
        </p:spPr>
      </p:cxnSp>
      <p:cxnSp>
        <p:nvCxnSpPr>
          <p:cNvPr id="1022" name="Connector: Elbow 1021">
            <a:extLst>
              <a:ext uri="{FF2B5EF4-FFF2-40B4-BE49-F238E27FC236}">
                <a16:creationId xmlns:a16="http://schemas.microsoft.com/office/drawing/2014/main" id="{841012E4-FAE8-18D9-DFA4-C828EE7CAADB}"/>
              </a:ext>
            </a:extLst>
          </p:cNvPr>
          <p:cNvCxnSpPr>
            <a:cxnSpLocks/>
            <a:stCxn id="1150" idx="2"/>
            <a:endCxn id="11" idx="3"/>
          </p:cNvCxnSpPr>
          <p:nvPr/>
        </p:nvCxnSpPr>
        <p:spPr>
          <a:xfrm rot="5400000">
            <a:off x="3712122" y="3875795"/>
            <a:ext cx="563484" cy="905499"/>
          </a:xfrm>
          <a:prstGeom prst="bentConnector2">
            <a:avLst/>
          </a:prstGeom>
          <a:noFill/>
          <a:ln w="9525" cap="flat" cmpd="sng">
            <a:solidFill>
              <a:schemeClr val="dk2"/>
            </a:solidFill>
            <a:prstDash val="solid"/>
            <a:round/>
            <a:headEnd type="none" w="med" len="med"/>
            <a:tailEnd type="none" w="med" len="med"/>
          </a:ln>
        </p:spPr>
      </p:cxn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473112" y="827119"/>
            <a:ext cx="4823900" cy="1683670"/>
          </a:xfrm>
          <a:prstGeom prst="rect">
            <a:avLst/>
          </a:prstGeom>
          <a:noFill/>
          <a:ln>
            <a:noFill/>
          </a:ln>
        </p:spPr>
        <p:txBody>
          <a:bodyPr spcFirstLastPara="1" wrap="square" lIns="91425" tIns="91425" rIns="91425" bIns="91425" anchor="t" anchorCtr="0">
            <a:spAutoFit/>
          </a:bodyPr>
          <a:lstStyle/>
          <a:p>
            <a:r>
              <a:rPr lang="nl-BE" b="1">
                <a:solidFill>
                  <a:srgbClr val="0B5394"/>
                </a:solidFill>
                <a:latin typeface="Calibri"/>
                <a:ea typeface="Calibri"/>
                <a:cs typeface="Calibri"/>
                <a:sym typeface="Calibri"/>
              </a:rPr>
              <a:t>Bij de bevalling controleert de verloskundige de pasgeboren baby aan de hand van een lijst scores op verschillende onderdelen. Deze lijst heet de </a:t>
            </a:r>
            <a:r>
              <a:rPr lang="nl-BE" b="1" err="1">
                <a:solidFill>
                  <a:srgbClr val="0B5394"/>
                </a:solidFill>
                <a:latin typeface="Calibri"/>
                <a:ea typeface="Calibri"/>
                <a:cs typeface="Calibri"/>
                <a:sym typeface="Calibri"/>
              </a:rPr>
              <a:t>Apgar</a:t>
            </a:r>
            <a:r>
              <a:rPr lang="nl-BE" b="1">
                <a:solidFill>
                  <a:srgbClr val="0B5394"/>
                </a:solidFill>
                <a:latin typeface="Calibri"/>
                <a:ea typeface="Calibri"/>
                <a:cs typeface="Calibri"/>
                <a:sym typeface="Calibri"/>
              </a:rPr>
              <a:t>-score en wordt meestal drie keer ingevuld: 1 minuut na de geboorte, na 5 minuten en na 10 minuten. De score loopt van 0 (slecht) tot 10 (goed). De baby scoorde 5 minuten na de geboorte slechts 3/10, er is dus sprake van asfyxie.</a:t>
            </a:r>
            <a:endParaRPr lang="en-US"/>
          </a:p>
        </p:txBody>
      </p:sp>
      <p:grpSp>
        <p:nvGrpSpPr>
          <p:cNvPr id="7" name="Google Shape;1149;g294029636b3_0_3">
            <a:extLst>
              <a:ext uri="{FF2B5EF4-FFF2-40B4-BE49-F238E27FC236}">
                <a16:creationId xmlns:a16="http://schemas.microsoft.com/office/drawing/2014/main" id="{D7FCD123-9163-7BBE-3347-0D42856A4FD0}"/>
              </a:ext>
            </a:extLst>
          </p:cNvPr>
          <p:cNvGrpSpPr/>
          <p:nvPr/>
        </p:nvGrpSpPr>
        <p:grpSpPr>
          <a:xfrm>
            <a:off x="535998" y="3481414"/>
            <a:ext cx="1396824" cy="565388"/>
            <a:chOff x="3500102" y="3388616"/>
            <a:chExt cx="1110000" cy="450257"/>
          </a:xfrm>
        </p:grpSpPr>
        <p:sp>
          <p:nvSpPr>
            <p:cNvPr id="8" name="Google Shape;1150;g294029636b3_0_3">
              <a:extLst>
                <a:ext uri="{FF2B5EF4-FFF2-40B4-BE49-F238E27FC236}">
                  <a16:creationId xmlns:a16="http://schemas.microsoft.com/office/drawing/2014/main" id="{1DA6F94D-346E-A020-7832-77A703B81B0A}"/>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51;g294029636b3_0_3">
              <a:extLst>
                <a:ext uri="{FF2B5EF4-FFF2-40B4-BE49-F238E27FC236}">
                  <a16:creationId xmlns:a16="http://schemas.microsoft.com/office/drawing/2014/main" id="{A0C9DDD6-100E-6B1A-F092-49BF97B466D3}"/>
                </a:ext>
              </a:extLst>
            </p:cNvPr>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Apgarscore</a:t>
              </a:r>
              <a:endParaRPr sz="800" b="1" i="0" u="none" strike="noStrike" cap="none">
                <a:solidFill>
                  <a:srgbClr val="FFFFFF"/>
                </a:solidFill>
                <a:latin typeface="Arial"/>
                <a:ea typeface="Arial"/>
                <a:cs typeface="Arial"/>
                <a:sym typeface="Arial"/>
              </a:endParaRPr>
            </a:p>
          </p:txBody>
        </p:sp>
      </p:grpSp>
      <p:cxnSp>
        <p:nvCxnSpPr>
          <p:cNvPr id="17" name="Straight Arrow Connector 16">
            <a:extLst>
              <a:ext uri="{FF2B5EF4-FFF2-40B4-BE49-F238E27FC236}">
                <a16:creationId xmlns:a16="http://schemas.microsoft.com/office/drawing/2014/main" id="{26E5537B-E14E-C4A6-F4F6-B68AF9F50876}"/>
              </a:ext>
            </a:extLst>
          </p:cNvPr>
          <p:cNvCxnSpPr>
            <a:cxnSpLocks/>
            <a:stCxn id="9" idx="1"/>
            <a:endCxn id="8" idx="3"/>
          </p:cNvCxnSpPr>
          <p:nvPr/>
        </p:nvCxnSpPr>
        <p:spPr>
          <a:xfrm flipH="1" flipV="1">
            <a:off x="1932822" y="3846769"/>
            <a:ext cx="211468"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8" name="Picture 17" descr="A yellow star on a black background&#10;&#10;Description automatically generated">
            <a:extLst>
              <a:ext uri="{FF2B5EF4-FFF2-40B4-BE49-F238E27FC236}">
                <a16:creationId xmlns:a16="http://schemas.microsoft.com/office/drawing/2014/main" id="{054987E4-A8DE-4BF5-79FF-099FEF5747B5}"/>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16" name="Picture 15">
            <a:extLst>
              <a:ext uri="{FF2B5EF4-FFF2-40B4-BE49-F238E27FC236}">
                <a16:creationId xmlns:a16="http://schemas.microsoft.com/office/drawing/2014/main" id="{2B3C7A0B-8B31-4561-AFA8-4DF216A817CA}"/>
              </a:ext>
            </a:extLst>
          </p:cNvPr>
          <p:cNvPicPr>
            <a:picLocks noChangeAspect="1"/>
          </p:cNvPicPr>
          <p:nvPr/>
        </p:nvPicPr>
        <p:blipFill>
          <a:blip r:embed="rId4"/>
          <a:stretch>
            <a:fillRect/>
          </a:stretch>
        </p:blipFill>
        <p:spPr>
          <a:xfrm>
            <a:off x="5772150" y="669585"/>
            <a:ext cx="2988128" cy="1624463"/>
          </a:xfrm>
          <a:prstGeom prst="rect">
            <a:avLst/>
          </a:prstGeom>
        </p:spPr>
      </p:pic>
    </p:spTree>
    <p:extLst>
      <p:ext uri="{BB962C8B-B14F-4D97-AF65-F5344CB8AC3E}">
        <p14:creationId xmlns:p14="http://schemas.microsoft.com/office/powerpoint/2010/main" val="118892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Persoon?</a:t>
            </a:r>
            <a:endParaRPr sz="1200" b="1"/>
          </a:p>
          <a:p>
            <a:pPr marL="0" marR="0" lvl="0" indent="0" algn="l" rtl="0">
              <a:lnSpc>
                <a:spcPct val="100000"/>
              </a:lnSpc>
              <a:spcBef>
                <a:spcPts val="0"/>
              </a:spcBef>
              <a:spcAft>
                <a:spcPts val="0"/>
              </a:spcAft>
              <a:buClr>
                <a:srgbClr val="000000"/>
              </a:buClr>
              <a:buSzPts val="1200"/>
              <a:buFont typeface="Arial"/>
              <a:buNone/>
            </a:pPr>
            <a:r>
              <a:rPr lang="nl-BE" sz="1200"/>
              <a:t>Natuurlijk persoon</a:t>
            </a:r>
            <a:endParaRPr lang="nl-BE" sz="1200" i="1"/>
          </a:p>
          <a:p>
            <a:pPr>
              <a:buSzPts val="1200"/>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Overlijden?</a:t>
            </a:r>
          </a:p>
          <a:p>
            <a:pPr marL="0" marR="0" lvl="0" indent="0" algn="l" rtl="0">
              <a:lnSpc>
                <a:spcPct val="100000"/>
              </a:lnSpc>
              <a:spcBef>
                <a:spcPts val="0"/>
              </a:spcBef>
              <a:spcAft>
                <a:spcPts val="0"/>
              </a:spcAft>
              <a:buClr>
                <a:srgbClr val="000000"/>
              </a:buClr>
              <a:buSzPts val="1200"/>
              <a:buFont typeface="Arial"/>
              <a:buNone/>
            </a:pPr>
            <a:r>
              <a:rPr lang="nl-NL" sz="1200"/>
              <a:t>Het doodgaan van de Persoon. Overlijden is een verdere specialisatie van Persoonsgebeurtenis en is overgenomen van OSLO-Persoon.</a:t>
            </a:r>
          </a:p>
          <a:p>
            <a:pPr marL="0" marR="0" lvl="0" indent="0" algn="l" rtl="0">
              <a:lnSpc>
                <a:spcPct val="100000"/>
              </a:lnSpc>
              <a:spcBef>
                <a:spcPts val="0"/>
              </a:spcBef>
              <a:spcAft>
                <a:spcPts val="0"/>
              </a:spcAft>
              <a:buClr>
                <a:srgbClr val="000000"/>
              </a:buClr>
              <a:buSzPts val="1200"/>
              <a:buFont typeface="Arial"/>
              <a:buNone/>
            </a:pPr>
            <a:endParaRPr lang="en-GB" sz="1000" i="1"/>
          </a:p>
          <a:p>
            <a:r>
              <a:rPr lang="nl-NL" sz="1200" b="1"/>
              <a:t>Wat is een Doodsoorzaak?</a:t>
            </a:r>
            <a:endParaRPr lang="en-US" sz="1200"/>
          </a:p>
          <a:p>
            <a:r>
              <a:rPr lang="nl-NL" sz="1200"/>
              <a:t>De oorzaak van een overlijden van een Persoon. We maken het onderscheid tussen primaire, secundaire of tertiaire doodsoorzaken.</a:t>
            </a:r>
          </a:p>
          <a:p>
            <a:br>
              <a:rPr lang="en-US"/>
            </a:br>
            <a:endParaRPr lang="en-US"/>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7" name="Google Shape;1017;g294029636b3_0_3"/>
          <p:cNvSpPr txBox="1"/>
          <p:nvPr/>
        </p:nvSpPr>
        <p:spPr>
          <a:xfrm>
            <a:off x="522325" y="864200"/>
            <a:ext cx="4760400" cy="1046410"/>
          </a:xfrm>
          <a:prstGeom prst="rect">
            <a:avLst/>
          </a:prstGeom>
          <a:noFill/>
          <a:ln>
            <a:noFill/>
          </a:ln>
        </p:spPr>
        <p:txBody>
          <a:bodyPr spcFirstLastPara="1" wrap="square" lIns="91425" tIns="91425" rIns="91425" bIns="91425" anchor="t" anchorCtr="0">
            <a:spAutoFit/>
          </a:bodyPr>
          <a:lstStyle/>
          <a:p>
            <a:r>
              <a:rPr lang="nl-BE" b="1">
                <a:solidFill>
                  <a:srgbClr val="0B5394"/>
                </a:solidFill>
                <a:latin typeface="Calibri"/>
                <a:ea typeface="Calibri"/>
                <a:cs typeface="Calibri"/>
              </a:rPr>
              <a:t>De baby kreeg te weinig zuurstof vlak na de geboorte, waardoor de hersenen en lever schade opliepen. De asfyxie was zo ernstig dat de baby na enkele uren kwam te overlijden. Dit werd vastgesteld door de arts.</a:t>
            </a: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Medische Vaststelling</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356070" y="2896507"/>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Persoon</a:t>
              </a:r>
              <a:endParaRPr sz="800" b="1" i="0" u="none" strike="noStrike" cap="none">
                <a:solidFill>
                  <a:srgbClr val="FFFFFF"/>
                </a:solidFill>
                <a:latin typeface="Arial"/>
                <a:ea typeface="Arial"/>
                <a:cs typeface="Arial"/>
                <a:sym typeface="Arial"/>
              </a:endParaRPr>
            </a:p>
          </p:txBody>
        </p:sp>
      </p:grpSp>
      <p:sp>
        <p:nvSpPr>
          <p:cNvPr id="11" name="Google Shape;1150;g294029636b3_0_3">
            <a:extLst>
              <a:ext uri="{FF2B5EF4-FFF2-40B4-BE49-F238E27FC236}">
                <a16:creationId xmlns:a16="http://schemas.microsoft.com/office/drawing/2014/main" id="{D97C52AB-6334-19C9-DF5A-A7A9CC8C265B}"/>
              </a:ext>
            </a:extLst>
          </p:cNvPr>
          <p:cNvSpPr/>
          <p:nvPr/>
        </p:nvSpPr>
        <p:spPr>
          <a:xfrm>
            <a:off x="2058913"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2058913"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Overlijden</a:t>
            </a:r>
            <a:endParaRPr lang="en-GB" sz="800" b="1" i="0" u="none" strike="noStrike" cap="none">
              <a:solidFill>
                <a:srgbClr val="FFFFFF"/>
              </a:solidFill>
              <a:latin typeface="Arial"/>
              <a:ea typeface="Arial"/>
              <a:cs typeface="Arial"/>
            </a:endParaRPr>
          </a:p>
        </p:txBody>
      </p:sp>
      <p:cxnSp>
        <p:nvCxnSpPr>
          <p:cNvPr id="14" name="Google Shape;1651;g2906a1306da_0_23">
            <a:extLst>
              <a:ext uri="{FF2B5EF4-FFF2-40B4-BE49-F238E27FC236}">
                <a16:creationId xmlns:a16="http://schemas.microsoft.com/office/drawing/2014/main" id="{33AEE37F-57C7-5956-9B30-ABE8197F80D7}"/>
              </a:ext>
            </a:extLst>
          </p:cNvPr>
          <p:cNvCxnSpPr>
            <a:cxnSpLocks/>
            <a:endCxn id="11" idx="1"/>
          </p:cNvCxnSpPr>
          <p:nvPr/>
        </p:nvCxnSpPr>
        <p:spPr>
          <a:xfrm>
            <a:off x="1752894" y="3261856"/>
            <a:ext cx="306019" cy="0"/>
          </a:xfrm>
          <a:prstGeom prst="straightConnector1">
            <a:avLst/>
          </a:prstGeom>
          <a:noFill/>
          <a:ln w="9525" cap="flat" cmpd="sng">
            <a:solidFill>
              <a:schemeClr val="dk2"/>
            </a:solidFill>
            <a:prstDash val="solid"/>
            <a:round/>
            <a:headEnd type="none" w="med" len="med"/>
            <a:tailEnd type="none" w="med" len="med"/>
          </a:ln>
        </p:spPr>
      </p:cxnSp>
      <p:sp>
        <p:nvSpPr>
          <p:cNvPr id="5" name="Google Shape;1150;g294029636b3_0_3">
            <a:extLst>
              <a:ext uri="{FF2B5EF4-FFF2-40B4-BE49-F238E27FC236}">
                <a16:creationId xmlns:a16="http://schemas.microsoft.com/office/drawing/2014/main" id="{302F859A-896D-7D4B-E166-F98675DA66CB}"/>
              </a:ext>
            </a:extLst>
          </p:cNvPr>
          <p:cNvSpPr/>
          <p:nvPr/>
        </p:nvSpPr>
        <p:spPr>
          <a:xfrm>
            <a:off x="3835589"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51;g294029636b3_0_3">
            <a:extLst>
              <a:ext uri="{FF2B5EF4-FFF2-40B4-BE49-F238E27FC236}">
                <a16:creationId xmlns:a16="http://schemas.microsoft.com/office/drawing/2014/main" id="{00C5D22C-368D-9636-BC23-1008F41CF509}"/>
              </a:ext>
            </a:extLst>
          </p:cNvPr>
          <p:cNvSpPr/>
          <p:nvPr/>
        </p:nvSpPr>
        <p:spPr>
          <a:xfrm>
            <a:off x="3835589"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Doodsoorzaak</a:t>
            </a:r>
            <a:endParaRPr lang="en-GB" sz="800" b="1" i="0" u="none" strike="noStrike" cap="none">
              <a:solidFill>
                <a:srgbClr val="FFFFFF"/>
              </a:solidFill>
              <a:latin typeface="Arial"/>
              <a:ea typeface="Arial"/>
              <a:cs typeface="Arial"/>
            </a:endParaRPr>
          </a:p>
        </p:txBody>
      </p:sp>
      <p:cxnSp>
        <p:nvCxnSpPr>
          <p:cNvPr id="16" name="Google Shape;1651;g2906a1306da_0_23">
            <a:extLst>
              <a:ext uri="{FF2B5EF4-FFF2-40B4-BE49-F238E27FC236}">
                <a16:creationId xmlns:a16="http://schemas.microsoft.com/office/drawing/2014/main" id="{DE615ABF-0641-9A00-4DEF-442832C587C9}"/>
              </a:ext>
            </a:extLst>
          </p:cNvPr>
          <p:cNvCxnSpPr>
            <a:cxnSpLocks/>
            <a:stCxn id="11" idx="3"/>
            <a:endCxn id="5" idx="1"/>
          </p:cNvCxnSpPr>
          <p:nvPr/>
        </p:nvCxnSpPr>
        <p:spPr>
          <a:xfrm>
            <a:off x="3455737" y="3261856"/>
            <a:ext cx="379852" cy="0"/>
          </a:xfrm>
          <a:prstGeom prst="straightConnector1">
            <a:avLst/>
          </a:prstGeom>
          <a:noFill/>
          <a:ln w="9525" cap="flat" cmpd="sng">
            <a:solidFill>
              <a:schemeClr val="dk2"/>
            </a:solidFill>
            <a:prstDash val="solid"/>
            <a:round/>
            <a:headEnd type="none" w="med" len="med"/>
            <a:tailEnd type="none" w="med" len="med"/>
          </a:ln>
        </p:spPr>
      </p:cxnSp>
      <p:pic>
        <p:nvPicPr>
          <p:cNvPr id="7" name="Picture 6" descr="A yellow star on a black background&#10;&#10;Description automatically generated">
            <a:extLst>
              <a:ext uri="{FF2B5EF4-FFF2-40B4-BE49-F238E27FC236}">
                <a16:creationId xmlns:a16="http://schemas.microsoft.com/office/drawing/2014/main" id="{CE548AFE-2CB2-0BB2-30DE-7E81704935B9}"/>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4" name="Picture 3">
            <a:extLst>
              <a:ext uri="{FF2B5EF4-FFF2-40B4-BE49-F238E27FC236}">
                <a16:creationId xmlns:a16="http://schemas.microsoft.com/office/drawing/2014/main" id="{FFCB49F4-ACC8-134A-A563-4F3F1699834F}"/>
              </a:ext>
            </a:extLst>
          </p:cNvPr>
          <p:cNvPicPr>
            <a:picLocks noChangeAspect="1"/>
          </p:cNvPicPr>
          <p:nvPr/>
        </p:nvPicPr>
        <p:blipFill>
          <a:blip r:embed="rId4"/>
          <a:stretch>
            <a:fillRect/>
          </a:stretch>
        </p:blipFill>
        <p:spPr>
          <a:xfrm>
            <a:off x="5976255" y="821215"/>
            <a:ext cx="2588081" cy="1280384"/>
          </a:xfrm>
          <a:prstGeom prst="rect">
            <a:avLst/>
          </a:prstGeom>
        </p:spPr>
      </p:pic>
    </p:spTree>
    <p:extLst>
      <p:ext uri="{BB962C8B-B14F-4D97-AF65-F5344CB8AC3E}">
        <p14:creationId xmlns:p14="http://schemas.microsoft.com/office/powerpoint/2010/main" val="1336545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fa30ed6e57_0_2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405" name="Google Shape;405;gfa30ed6e57_0_225"/>
          <p:cNvGraphicFramePr/>
          <p:nvPr>
            <p:extLst>
              <p:ext uri="{D42A27DB-BD31-4B8C-83A1-F6EECF244321}">
                <p14:modId xmlns:p14="http://schemas.microsoft.com/office/powerpoint/2010/main" val="3170687664"/>
              </p:ext>
            </p:extLst>
          </p:nvPr>
        </p:nvGraphicFramePr>
        <p:xfrm>
          <a:off x="1016150" y="1093631"/>
          <a:ext cx="7111700" cy="3575278"/>
        </p:xfrm>
        <a:graphic>
          <a:graphicData uri="http://schemas.openxmlformats.org/drawingml/2006/table">
            <a:tbl>
              <a:tblPr>
                <a:noFill/>
                <a:tableStyleId>{C45783E9-D8B6-4501-A431-97DB54836154}</a:tableStyleId>
              </a:tblPr>
              <a:tblGrid>
                <a:gridCol w="1579325">
                  <a:extLst>
                    <a:ext uri="{9D8B030D-6E8A-4147-A177-3AD203B41FA5}">
                      <a16:colId xmlns:a16="http://schemas.microsoft.com/office/drawing/2014/main" val="20000"/>
                    </a:ext>
                  </a:extLst>
                </a:gridCol>
                <a:gridCol w="5532375">
                  <a:extLst>
                    <a:ext uri="{9D8B030D-6E8A-4147-A177-3AD203B41FA5}">
                      <a16:colId xmlns:a16="http://schemas.microsoft.com/office/drawing/2014/main" val="20001"/>
                    </a:ext>
                  </a:extLst>
                </a:gridCol>
              </a:tblGrid>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09u05 - 09u10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Welkom en agenda</a:t>
                      </a:r>
                      <a:endParaRPr sz="1400" u="none" strike="noStrike" cap="none"/>
                    </a:p>
                  </a:txBody>
                  <a:tcPr marL="91425" marR="91425" marT="91425" marB="91425"/>
                </a:tc>
                <a:extLst>
                  <a:ext uri="{0D108BD9-81ED-4DB2-BD59-A6C34878D82A}">
                    <a16:rowId xmlns:a16="http://schemas.microsoft.com/office/drawing/2014/main" val="10000"/>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09u10 - 09u20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
                            </a:ext>
                          </a:extLst>
                        </a:rPr>
                        <a:t>Aanleiding traject en context</a:t>
                      </a:r>
                      <a:endParaRPr sz="1400" u="none" strike="noStrike" cap="none"/>
                    </a:p>
                  </a:txBody>
                  <a:tcPr marL="91425" marR="91425" marT="91425" marB="91425"/>
                </a:tc>
                <a:extLst>
                  <a:ext uri="{0D108BD9-81ED-4DB2-BD59-A6C34878D82A}">
                    <a16:rowId xmlns:a16="http://schemas.microsoft.com/office/drawing/2014/main" val="10001"/>
                  </a:ext>
                </a:extLst>
              </a:tr>
              <a:tr h="3775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09u20 - 09u35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Voorstelling OSLO &amp; UML</a:t>
                      </a:r>
                      <a:endParaRPr sz="1400" u="none" strike="noStrike" cap="none"/>
                    </a:p>
                  </a:txBody>
                  <a:tcPr marL="91425" marR="91425" marT="91425" marB="91425"/>
                </a:tc>
                <a:extLst>
                  <a:ext uri="{0D108BD9-81ED-4DB2-BD59-A6C34878D82A}">
                    <a16:rowId xmlns:a16="http://schemas.microsoft.com/office/drawing/2014/main" val="10002"/>
                  </a:ext>
                </a:extLst>
              </a:tr>
              <a:tr h="397775">
                <a:tc>
                  <a:txBody>
                    <a:bodyPr/>
                    <a:lstStyle/>
                    <a:p>
                      <a:pPr marL="0" marR="0" lvl="0" indent="0" algn="l">
                        <a:lnSpc>
                          <a:spcPct val="100000"/>
                        </a:lnSpc>
                        <a:spcBef>
                          <a:spcPts val="0"/>
                        </a:spcBef>
                        <a:spcAft>
                          <a:spcPts val="0"/>
                        </a:spcAft>
                        <a:buNone/>
                      </a:pPr>
                      <a:r>
                        <a:rPr lang="nl-BE" sz="1400" b="0" i="0" u="none" strike="noStrike" cap="none" noProof="0">
                          <a:solidFill>
                            <a:srgbClr val="000000"/>
                          </a:solidFill>
                          <a:latin typeface="Arial"/>
                        </a:rPr>
                        <a:t>09u35 - 09u50</a:t>
                      </a:r>
                      <a:endParaRPr lang="en-US"/>
                    </a:p>
                  </a:txBody>
                  <a:tcPr marL="91425" marR="91425" marT="91425" marB="91425">
                    <a:lnR w="9525" cap="flat" cmpd="sng" algn="ctr">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Onze aanpak en </a:t>
                      </a:r>
                      <a:r>
                        <a:rPr lang="nl-BE" sz="1400" u="none" strike="noStrike" cap="none" err="1"/>
                        <a:t>use</a:t>
                      </a:r>
                      <a:r>
                        <a:rPr lang="nl-BE" sz="1400" u="none" strike="noStrike" cap="none"/>
                        <a:t> cases</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09u50 - 10u10</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Storyline: Overlijden</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97774">
                <a:tc>
                  <a:txBody>
                    <a:bodyPr/>
                    <a:lstStyle/>
                    <a:p>
                      <a:pPr marL="0" lvl="0" indent="0" algn="l">
                        <a:lnSpc>
                          <a:spcPct val="100000"/>
                        </a:lnSpc>
                        <a:spcBef>
                          <a:spcPts val="0"/>
                        </a:spcBef>
                        <a:spcAft>
                          <a:spcPts val="0"/>
                        </a:spcAft>
                        <a:buNone/>
                      </a:pPr>
                      <a:r>
                        <a:rPr lang="nl-BE" sz="1400" u="none" strike="noStrike" cap="none"/>
                        <a:t>10u10 - 10u20</a:t>
                      </a:r>
                    </a:p>
                  </a:txBody>
                  <a:tcPr marL="91425" marR="91425" marT="91425" marB="91425">
                    <a:lnL w="9524">
                      <a:solidFill>
                        <a:srgbClr val="9E9E9E"/>
                      </a:solidFill>
                    </a:lnL>
                    <a:lnR w="9524">
                      <a:solidFill>
                        <a:srgbClr val="9E9E9E"/>
                      </a:solidFill>
                    </a:lnR>
                    <a:lnT w="9525" cap="flat" cmpd="sng" algn="ctr">
                      <a:solidFill>
                        <a:srgbClr val="9E9E9E"/>
                      </a:solidFill>
                      <a:prstDash val="solid"/>
                      <a:round/>
                      <a:headEnd type="none" w="sm" len="sm"/>
                      <a:tailEnd type="none" w="sm" len="sm"/>
                    </a:lnT>
                    <a:lnB w="9524">
                      <a:solidFill>
                        <a:srgbClr val="9E9E9E"/>
                      </a:solidFill>
                    </a:lnB>
                  </a:tcPr>
                </a:tc>
                <a:tc>
                  <a:txBody>
                    <a:bodyPr/>
                    <a:lstStyle/>
                    <a:p>
                      <a:pPr marL="0" lvl="0" indent="0" algn="l">
                        <a:lnSpc>
                          <a:spcPct val="100000"/>
                        </a:lnSpc>
                        <a:spcBef>
                          <a:spcPts val="0"/>
                        </a:spcBef>
                        <a:spcAft>
                          <a:spcPts val="0"/>
                        </a:spcAft>
                        <a:buNone/>
                      </a:pPr>
                      <a:r>
                        <a:rPr lang="nl-BE" sz="1400" u="none" strike="noStrike" cap="none"/>
                        <a:t>Pauze</a:t>
                      </a:r>
                    </a:p>
                  </a:txBody>
                  <a:tcPr marL="91425" marR="91425" marT="91425" marB="91425">
                    <a:lnL w="9524">
                      <a:solidFill>
                        <a:srgbClr val="9E9E9E"/>
                      </a:solidFill>
                    </a:lnL>
                    <a:lnR w="9524">
                      <a:solidFill>
                        <a:srgbClr val="9E9E9E"/>
                      </a:solidFill>
                    </a:lnR>
                    <a:lnT w="9525" cap="flat" cmpd="sng" algn="ctr">
                      <a:solidFill>
                        <a:srgbClr val="9E9E9E"/>
                      </a:solidFill>
                      <a:prstDash val="solid"/>
                      <a:round/>
                      <a:headEnd type="none" w="sm" len="sm"/>
                      <a:tailEnd type="none" w="sm" len="sm"/>
                    </a:lnT>
                    <a:lnB w="9524">
                      <a:solidFill>
                        <a:srgbClr val="9E9E9E"/>
                      </a:solidFill>
                    </a:lnB>
                  </a:tcPr>
                </a:tc>
                <a:extLst>
                  <a:ext uri="{0D108BD9-81ED-4DB2-BD59-A6C34878D82A}">
                    <a16:rowId xmlns:a16="http://schemas.microsoft.com/office/drawing/2014/main" val="4154906781"/>
                  </a:ext>
                </a:extLst>
              </a:tr>
              <a:tr h="397774">
                <a:tc>
                  <a:txBody>
                    <a:bodyPr/>
                    <a:lstStyle/>
                    <a:p>
                      <a:pPr marL="0" lvl="0" indent="0" algn="l">
                        <a:lnSpc>
                          <a:spcPct val="100000"/>
                        </a:lnSpc>
                        <a:spcBef>
                          <a:spcPts val="0"/>
                        </a:spcBef>
                        <a:spcAft>
                          <a:spcPts val="0"/>
                        </a:spcAft>
                        <a:buNone/>
                      </a:pPr>
                      <a:r>
                        <a:rPr lang="nl-BE" sz="1400" u="none" strike="noStrike" cap="none"/>
                        <a:t>10u20 - 10u40</a:t>
                      </a: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tc>
                  <a:txBody>
                    <a:bodyPr/>
                    <a:lstStyle/>
                    <a:p>
                      <a:pPr marL="0" lvl="0" indent="0" algn="l">
                        <a:lnSpc>
                          <a:spcPct val="100000"/>
                        </a:lnSpc>
                        <a:spcBef>
                          <a:spcPts val="0"/>
                        </a:spcBef>
                        <a:spcAft>
                          <a:spcPts val="0"/>
                        </a:spcAft>
                        <a:buNone/>
                      </a:pPr>
                      <a:r>
                        <a:rPr lang="nl-BE" sz="1400" u="none" strike="noStrike" cap="none"/>
                        <a:t>Storyline: Overlijden (bis)</a:t>
                      </a: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extLst>
                  <a:ext uri="{0D108BD9-81ED-4DB2-BD59-A6C34878D82A}">
                    <a16:rowId xmlns:a16="http://schemas.microsoft.com/office/drawing/2014/main" val="3242913299"/>
                  </a:ext>
                </a:extLst>
              </a:tr>
              <a:tr h="3774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10u40 - 11u10</a:t>
                      </a:r>
                      <a:endParaRPr sz="1400" u="none" strike="noStrike" cap="none"/>
                    </a:p>
                  </a:txBody>
                  <a:tcPr marL="91425" marR="91425" marT="91425" marB="91425">
                    <a:lnT w="9524" cap="flat" cmpd="sng" algn="ctr">
                      <a:solidFill>
                        <a:srgbClr val="9E9E9E"/>
                      </a:solidFill>
                      <a:prstDash val="solid"/>
                      <a:round/>
                      <a:headEnd type="none" w="med" len="med"/>
                      <a:tailEnd type="none" w="med" len="med"/>
                    </a:lnT>
                    <a:lnB w="9525" cap="flat" cmpd="sng">
                      <a:solidFill>
                        <a:srgbClr val="9E9E9E"/>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nl-BE" sz="1400" u="none" strike="noStrike" cap="none"/>
                        <a:t>Storyline: </a:t>
                      </a:r>
                      <a:r>
                        <a:rPr lang="nl-BE" sz="1400" u="none" strike="noStrike" cap="none" err="1"/>
                        <a:t>Kindsterfte</a:t>
                      </a:r>
                      <a:endParaRPr err="1"/>
                    </a:p>
                  </a:txBody>
                  <a:tcPr marL="91425" marR="91425" marT="91425" marB="91425">
                    <a:lnT w="9524" cap="flat" cmpd="sng" algn="ctr">
                      <a:solidFill>
                        <a:srgbClr val="9E9E9E"/>
                      </a:solidFill>
                      <a:prstDash val="solid"/>
                      <a:round/>
                      <a:headEnd type="none" w="med" len="med"/>
                      <a:tailEnd type="none" w="med" len="med"/>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5605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11u10 - 11u30</a:t>
                      </a:r>
                      <a:endParaRPr sz="1400" u="none" strike="noStrike" cap="none"/>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Q&amp;A en volgende stappen</a:t>
                      </a:r>
                      <a:endParaRPr sz="1400" u="none" strike="noStrike" cap="none"/>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4"/>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r>
              <a:rPr lang="nl-NL" sz="1100" b="1"/>
              <a:t>Wat is een MedischVerslag?</a:t>
            </a:r>
            <a:endParaRPr lang="en-US" sz="1100"/>
          </a:p>
          <a:p>
            <a:r>
              <a:rPr lang="nl-NL" sz="1100"/>
              <a:t>Een gedocumenteerde beschrijving van de gezondheidsstatus van een Persoon, meestal opgesteld door een Arts. </a:t>
            </a:r>
          </a:p>
          <a:p>
            <a:r>
              <a:rPr lang="nl-NL" sz="1100" i="1">
                <a:solidFill>
                  <a:schemeClr val="tx2">
                    <a:lumMod val="10000"/>
                  </a:schemeClr>
                </a:solidFill>
              </a:rPr>
              <a:t>FHIR</a:t>
            </a:r>
            <a:r>
              <a:rPr lang="nl-NL" sz="1100">
                <a:solidFill>
                  <a:schemeClr val="tx2">
                    <a:lumMod val="10000"/>
                  </a:schemeClr>
                </a:solidFill>
              </a:rPr>
              <a:t>:</a:t>
            </a:r>
            <a:r>
              <a:rPr lang="nl-NL" sz="1100"/>
              <a:t> Een combinatie van aanvraaginformatie, atomaire resultaten, afbeeldingen, interpretatie, evenals opgemaakte rapporten. </a:t>
            </a:r>
            <a:endParaRPr lang="nl-NL"/>
          </a:p>
          <a:p>
            <a:endParaRPr lang="nl-NL" sz="1100"/>
          </a:p>
          <a:p>
            <a:r>
              <a:rPr lang="nl-NL" sz="1100" b="1"/>
              <a:t>Wat zijn KlinischeGegevens?</a:t>
            </a:r>
            <a:endParaRPr lang="en-US" sz="1100"/>
          </a:p>
          <a:p>
            <a:r>
              <a:rPr lang="en-GB" sz="1100" err="1"/>
              <a:t>Klinische</a:t>
            </a:r>
            <a:r>
              <a:rPr lang="en-GB" sz="1100"/>
              <a:t> </a:t>
            </a:r>
            <a:r>
              <a:rPr lang="en-GB" sz="1100" err="1"/>
              <a:t>gegevens</a:t>
            </a:r>
            <a:r>
              <a:rPr lang="en-GB" sz="1100"/>
              <a:t> </a:t>
            </a:r>
            <a:r>
              <a:rPr lang="en-GB" sz="1100" err="1"/>
              <a:t>omvatten</a:t>
            </a:r>
            <a:r>
              <a:rPr lang="en-GB" sz="1100"/>
              <a:t> </a:t>
            </a:r>
            <a:r>
              <a:rPr lang="en-GB" sz="1100" err="1"/>
              <a:t>informatie</a:t>
            </a:r>
            <a:r>
              <a:rPr lang="en-GB" sz="1100"/>
              <a:t> die is </a:t>
            </a:r>
            <a:r>
              <a:rPr lang="en-GB" sz="1100" err="1"/>
              <a:t>verzameld</a:t>
            </a:r>
            <a:r>
              <a:rPr lang="en-GB" sz="1100"/>
              <a:t> </a:t>
            </a:r>
            <a:r>
              <a:rPr lang="en-GB" sz="1100" err="1"/>
              <a:t>tijdens</a:t>
            </a:r>
            <a:r>
              <a:rPr lang="en-GB" sz="1100"/>
              <a:t> het </a:t>
            </a:r>
            <a:r>
              <a:rPr lang="en-GB" sz="1100" err="1"/>
              <a:t>onderzoek</a:t>
            </a:r>
            <a:r>
              <a:rPr lang="en-GB" sz="1100"/>
              <a:t>, de diagnose </a:t>
            </a:r>
            <a:r>
              <a:rPr lang="en-GB" sz="1100" err="1"/>
              <a:t>en</a:t>
            </a:r>
            <a:r>
              <a:rPr lang="en-GB" sz="1100"/>
              <a:t> de </a:t>
            </a:r>
            <a:r>
              <a:rPr lang="en-GB" sz="1100" err="1"/>
              <a:t>behandeling</a:t>
            </a:r>
            <a:r>
              <a:rPr lang="en-GB" sz="1100"/>
              <a:t> van </a:t>
            </a:r>
            <a:r>
              <a:rPr lang="en-GB" sz="1100" err="1"/>
              <a:t>een</a:t>
            </a:r>
            <a:r>
              <a:rPr lang="en-GB" sz="1100"/>
              <a:t> </a:t>
            </a:r>
            <a:r>
              <a:rPr lang="en-GB" sz="1100" err="1"/>
              <a:t>Persoon</a:t>
            </a:r>
            <a:r>
              <a:rPr lang="en-GB" sz="1100"/>
              <a:t> in </a:t>
            </a:r>
            <a:r>
              <a:rPr lang="en-GB" sz="1100" err="1"/>
              <a:t>een</a:t>
            </a:r>
            <a:r>
              <a:rPr lang="en-GB" sz="1100"/>
              <a:t> </a:t>
            </a:r>
            <a:r>
              <a:rPr lang="en-GB" sz="1100" err="1"/>
              <a:t>klinische</a:t>
            </a:r>
            <a:r>
              <a:rPr lang="en-GB" sz="1100"/>
              <a:t> setting. </a:t>
            </a:r>
            <a:endParaRPr lang="en-US" sz="1100"/>
          </a:p>
          <a:p>
            <a:r>
              <a:rPr lang="en-GB" sz="1100" i="1" err="1"/>
              <a:t>Overgenomen</a:t>
            </a:r>
            <a:r>
              <a:rPr lang="en-GB" sz="1100" i="1"/>
              <a:t> </a:t>
            </a:r>
            <a:r>
              <a:rPr lang="en-GB" sz="1100" i="1" err="1"/>
              <a:t>uit</a:t>
            </a:r>
            <a:r>
              <a:rPr lang="en-GB" sz="1100" i="1"/>
              <a:t> FHIR</a:t>
            </a:r>
            <a:endParaRPr lang="en-GB" sz="1100"/>
          </a:p>
          <a:p>
            <a:endParaRPr lang="en-GB" sz="1100"/>
          </a:p>
          <a:p>
            <a:pPr marL="0" marR="0" lvl="0" indent="0" algn="l" rtl="0">
              <a:lnSpc>
                <a:spcPct val="100000"/>
              </a:lnSpc>
              <a:spcBef>
                <a:spcPts val="0"/>
              </a:spcBef>
              <a:spcAft>
                <a:spcPts val="0"/>
              </a:spcAft>
              <a:buClr>
                <a:srgbClr val="000000"/>
              </a:buClr>
              <a:buSzPts val="1200"/>
              <a:buFont typeface="Arial"/>
              <a:buNone/>
            </a:pPr>
            <a:r>
              <a:rPr lang="en-GB" sz="1100" b="1"/>
              <a:t>Wat is </a:t>
            </a:r>
            <a:r>
              <a:rPr lang="en-GB" sz="1100" b="1" err="1"/>
              <a:t>een</a:t>
            </a:r>
            <a:r>
              <a:rPr lang="en-GB" sz="1100" b="1"/>
              <a:t> </a:t>
            </a:r>
            <a:r>
              <a:rPr lang="en-GB" sz="1100" b="1" err="1"/>
              <a:t>Bewijs</a:t>
            </a:r>
            <a:r>
              <a:rPr lang="en-GB" sz="1100" b="1"/>
              <a:t>?</a:t>
            </a:r>
            <a:endParaRPr lang="en-US" sz="1100"/>
          </a:p>
          <a:p>
            <a:r>
              <a:rPr lang="en-US" sz="1100"/>
              <a:t>Elk </a:t>
            </a:r>
            <a:r>
              <a:rPr lang="en-US" sz="1100" err="1"/>
              <a:t>stuk</a:t>
            </a:r>
            <a:r>
              <a:rPr lang="en-US" sz="1100"/>
              <a:t> </a:t>
            </a:r>
            <a:r>
              <a:rPr lang="en-US" sz="1100" err="1"/>
              <a:t>waarmee</a:t>
            </a:r>
            <a:r>
              <a:rPr lang="en-US" sz="1100"/>
              <a:t> </a:t>
            </a:r>
            <a:r>
              <a:rPr lang="en-US" sz="1100" err="1"/>
              <a:t>kan</a:t>
            </a:r>
            <a:r>
              <a:rPr lang="en-US" sz="1100"/>
              <a:t> </a:t>
            </a:r>
            <a:r>
              <a:rPr lang="en-US" sz="1100" err="1"/>
              <a:t>worden</a:t>
            </a:r>
            <a:r>
              <a:rPr lang="en-US" sz="1100"/>
              <a:t> </a:t>
            </a:r>
            <a:r>
              <a:rPr lang="en-US" sz="1100" err="1"/>
              <a:t>aangetoond</a:t>
            </a:r>
            <a:r>
              <a:rPr lang="en-US" sz="1100"/>
              <a:t> </a:t>
            </a:r>
            <a:r>
              <a:rPr lang="en-US" sz="1100" err="1"/>
              <a:t>dat</a:t>
            </a:r>
            <a:r>
              <a:rPr lang="en-US" sz="1100"/>
              <a:t> men </a:t>
            </a:r>
            <a:r>
              <a:rPr lang="en-US" sz="1100" err="1"/>
              <a:t>aan</a:t>
            </a:r>
            <a:r>
              <a:rPr lang="en-US" sz="1100"/>
              <a:t> </a:t>
            </a:r>
            <a:r>
              <a:rPr lang="en-US" sz="1100" err="1"/>
              <a:t>een</a:t>
            </a:r>
            <a:r>
              <a:rPr lang="en-US" sz="1100"/>
              <a:t> </a:t>
            </a:r>
            <a:r>
              <a:rPr lang="en-US" sz="1100" err="1"/>
              <a:t>vereiste</a:t>
            </a:r>
            <a:r>
              <a:rPr lang="en-US" sz="1100"/>
              <a:t> </a:t>
            </a:r>
            <a:r>
              <a:rPr lang="en-US" sz="1100" err="1"/>
              <a:t>voldoet</a:t>
            </a:r>
            <a:r>
              <a:rPr lang="en-US" sz="1100"/>
              <a:t>.</a:t>
            </a:r>
          </a:p>
          <a:p>
            <a:r>
              <a:rPr lang="en-US" sz="1100" i="1" err="1"/>
              <a:t>Overgenomen</a:t>
            </a:r>
            <a:r>
              <a:rPr lang="en-US" sz="1100" i="1"/>
              <a:t> </a:t>
            </a:r>
            <a:r>
              <a:rPr lang="en-US" sz="1100" i="1" err="1"/>
              <a:t>uit</a:t>
            </a:r>
            <a:r>
              <a:rPr lang="en-US" sz="1100" i="1"/>
              <a:t> OSLO-</a:t>
            </a:r>
            <a:r>
              <a:rPr lang="en-US" sz="1100" i="1" err="1"/>
              <a:t>Dienst</a:t>
            </a:r>
            <a:endParaRPr lang="en-GB" sz="1100"/>
          </a:p>
          <a:p>
            <a:pPr marL="0" marR="0" lvl="0" indent="0" algn="l" rtl="0">
              <a:lnSpc>
                <a:spcPct val="100000"/>
              </a:lnSpc>
              <a:spcBef>
                <a:spcPts val="0"/>
              </a:spcBef>
              <a:spcAft>
                <a:spcPts val="0"/>
              </a:spcAft>
              <a:buClr>
                <a:srgbClr val="000000"/>
              </a:buClr>
              <a:buSzPts val="1200"/>
              <a:buFont typeface="Arial"/>
              <a:buNone/>
            </a:pP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Medische Vaststelling</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2192260" y="3411485"/>
            <a:ext cx="1396824" cy="565388"/>
            <a:chOff x="3500102" y="3388616"/>
            <a:chExt cx="1110000" cy="450257"/>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MedischVerslag</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588349" y="3415005"/>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chemeClr val="bg1"/>
                  </a:solidFill>
                  <a:latin typeface="Arial"/>
                  <a:ea typeface="Arial"/>
                  <a:cs typeface="Arial"/>
                  <a:sym typeface="Arial"/>
                </a:rPr>
                <a:t>Observatie</a:t>
              </a:r>
              <a:endParaRPr sz="800" b="1" i="0" u="none" strike="noStrike" cap="none">
                <a:solidFill>
                  <a:schemeClr val="bg1"/>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588349" y="4175007"/>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Arts</a:t>
              </a:r>
              <a:endParaRPr sz="800" b="1" i="0" u="none" strike="noStrike" cap="none">
                <a:solidFill>
                  <a:srgbClr val="FFFFFF"/>
                </a:solidFill>
                <a:latin typeface="Arial"/>
                <a:ea typeface="Arial"/>
                <a:cs typeface="Arial"/>
                <a:sym typeface="Arial"/>
              </a:endParaRPr>
            </a:p>
          </p:txBody>
        </p:sp>
      </p:grpSp>
      <p:cxnSp>
        <p:nvCxnSpPr>
          <p:cNvPr id="14" name="Google Shape;1651;g2906a1306da_0_23">
            <a:extLst>
              <a:ext uri="{FF2B5EF4-FFF2-40B4-BE49-F238E27FC236}">
                <a16:creationId xmlns:a16="http://schemas.microsoft.com/office/drawing/2014/main" id="{33AEE37F-57C7-5956-9B30-ABE8197F80D7}"/>
              </a:ext>
            </a:extLst>
          </p:cNvPr>
          <p:cNvCxnSpPr>
            <a:cxnSpLocks/>
          </p:cNvCxnSpPr>
          <p:nvPr/>
        </p:nvCxnSpPr>
        <p:spPr>
          <a:xfrm flipH="1">
            <a:off x="1985173" y="3776840"/>
            <a:ext cx="207087" cy="1"/>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p:cNvCxnSpPr>
          <p:nvPr/>
        </p:nvCxnSpPr>
        <p:spPr>
          <a:xfrm>
            <a:off x="1286761" y="3976873"/>
            <a:ext cx="0" cy="198134"/>
          </a:xfrm>
          <a:prstGeom prst="straightConnector1">
            <a:avLst/>
          </a:prstGeom>
          <a:noFill/>
          <a:ln w="9525" cap="flat" cmpd="sng">
            <a:solidFill>
              <a:schemeClr val="dk2"/>
            </a:solidFill>
            <a:prstDash val="solid"/>
            <a:round/>
            <a:headEnd type="none" w="med" len="med"/>
            <a:tailEnd type="none" w="med" len="med"/>
          </a:ln>
        </p:spPr>
      </p:cxnSp>
      <p:sp>
        <p:nvSpPr>
          <p:cNvPr id="1007" name="Google Shape;1150;g294029636b3_0_3">
            <a:extLst>
              <a:ext uri="{FF2B5EF4-FFF2-40B4-BE49-F238E27FC236}">
                <a16:creationId xmlns:a16="http://schemas.microsoft.com/office/drawing/2014/main" id="{523F616A-55CE-FAE8-3E1D-472F1BBADA8A}"/>
              </a:ext>
            </a:extLst>
          </p:cNvPr>
          <p:cNvSpPr/>
          <p:nvPr/>
        </p:nvSpPr>
        <p:spPr>
          <a:xfrm>
            <a:off x="588349" y="2665144"/>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151;g294029636b3_0_3">
            <a:extLst>
              <a:ext uri="{FF2B5EF4-FFF2-40B4-BE49-F238E27FC236}">
                <a16:creationId xmlns:a16="http://schemas.microsoft.com/office/drawing/2014/main" id="{C90B80B8-C073-65CA-5E37-823C78BAA0CE}"/>
              </a:ext>
            </a:extLst>
          </p:cNvPr>
          <p:cNvSpPr/>
          <p:nvPr/>
        </p:nvSpPr>
        <p:spPr>
          <a:xfrm>
            <a:off x="588349" y="2499828"/>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Doodsoorzaak</a:t>
            </a:r>
            <a:endParaRPr lang="en-GB" sz="800" b="1" i="0" u="none" strike="noStrike" cap="none">
              <a:solidFill>
                <a:srgbClr val="FFFFFF"/>
              </a:solidFill>
              <a:latin typeface="Arial"/>
              <a:ea typeface="Arial"/>
              <a:cs typeface="Arial"/>
            </a:endParaRPr>
          </a:p>
        </p:txBody>
      </p:sp>
      <p:cxnSp>
        <p:nvCxnSpPr>
          <p:cNvPr id="1017" name="Google Shape;1651;g2906a1306da_0_23">
            <a:extLst>
              <a:ext uri="{FF2B5EF4-FFF2-40B4-BE49-F238E27FC236}">
                <a16:creationId xmlns:a16="http://schemas.microsoft.com/office/drawing/2014/main" id="{C02E6B32-BDBE-2D4B-BA2C-92BFF4719429}"/>
              </a:ext>
            </a:extLst>
          </p:cNvPr>
          <p:cNvCxnSpPr>
            <a:cxnSpLocks/>
          </p:cNvCxnSpPr>
          <p:nvPr/>
        </p:nvCxnSpPr>
        <p:spPr>
          <a:xfrm>
            <a:off x="1286761" y="3065209"/>
            <a:ext cx="0" cy="349796"/>
          </a:xfrm>
          <a:prstGeom prst="straightConnector1">
            <a:avLst/>
          </a:prstGeom>
          <a:noFill/>
          <a:ln w="9525" cap="flat" cmpd="sng">
            <a:solidFill>
              <a:schemeClr val="dk2"/>
            </a:solidFill>
            <a:prstDash val="solid"/>
            <a:round/>
            <a:headEnd type="none" w="med" len="med"/>
            <a:tailEnd type="none" w="med" len="med"/>
          </a:ln>
        </p:spPr>
      </p:cxnSp>
      <p:cxnSp>
        <p:nvCxnSpPr>
          <p:cNvPr id="1022" name="Connector: Elbow 1021">
            <a:extLst>
              <a:ext uri="{FF2B5EF4-FFF2-40B4-BE49-F238E27FC236}">
                <a16:creationId xmlns:a16="http://schemas.microsoft.com/office/drawing/2014/main" id="{841012E4-FAE8-18D9-DFA4-C828EE7CAADB}"/>
              </a:ext>
            </a:extLst>
          </p:cNvPr>
          <p:cNvCxnSpPr>
            <a:cxnSpLocks/>
          </p:cNvCxnSpPr>
          <p:nvPr/>
        </p:nvCxnSpPr>
        <p:spPr>
          <a:xfrm rot="5400000">
            <a:off x="2156181" y="3805866"/>
            <a:ext cx="563484" cy="905499"/>
          </a:xfrm>
          <a:prstGeom prst="bentConnector2">
            <a:avLst/>
          </a:prstGeom>
          <a:noFill/>
          <a:ln w="9525" cap="flat" cmpd="sng">
            <a:solidFill>
              <a:schemeClr val="dk2"/>
            </a:solidFill>
            <a:prstDash val="solid"/>
            <a:round/>
            <a:headEnd type="none" w="med" len="med"/>
            <a:tailEnd type="none" w="med" len="med"/>
          </a:ln>
        </p:spPr>
      </p:cxn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522325" y="864200"/>
            <a:ext cx="4760400" cy="1046410"/>
          </a:xfrm>
          <a:prstGeom prst="rect">
            <a:avLst/>
          </a:prstGeom>
          <a:noFill/>
          <a:ln>
            <a:noFill/>
          </a:ln>
        </p:spPr>
        <p:txBody>
          <a:bodyPr spcFirstLastPara="1" wrap="square" lIns="91425" tIns="91425" rIns="91425" bIns="91425" anchor="t" anchorCtr="0">
            <a:spAutoFit/>
          </a:bodyPr>
          <a:lstStyle/>
          <a:p>
            <a:r>
              <a:rPr lang="nl-BE" b="1">
                <a:solidFill>
                  <a:srgbClr val="0B5394"/>
                </a:solidFill>
                <a:latin typeface="Calibri"/>
                <a:ea typeface="Calibri"/>
                <a:cs typeface="Calibri"/>
                <a:sym typeface="Calibri"/>
              </a:rPr>
              <a:t>De arts geeft een officiële verklaring van het overlijden van de baby. Deze overlijdensverklaring is nodig om bij de burgerlijke stand aangifte te doen en het verlof tot begraving of crematie te krijgen.</a:t>
            </a:r>
            <a:endParaRPr lang="en-US" b="1">
              <a:solidFill>
                <a:srgbClr val="0B5394"/>
              </a:solidFill>
              <a:latin typeface="Calibri"/>
              <a:ea typeface="Calibri"/>
              <a:cs typeface="Calibri"/>
            </a:endParaRPr>
          </a:p>
        </p:txBody>
      </p:sp>
      <p:grpSp>
        <p:nvGrpSpPr>
          <p:cNvPr id="7" name="Google Shape;1149;g294029636b3_0_3">
            <a:extLst>
              <a:ext uri="{FF2B5EF4-FFF2-40B4-BE49-F238E27FC236}">
                <a16:creationId xmlns:a16="http://schemas.microsoft.com/office/drawing/2014/main" id="{9AA0CBE9-25C7-6218-5B46-CE15C527BA35}"/>
              </a:ext>
            </a:extLst>
          </p:cNvPr>
          <p:cNvGrpSpPr/>
          <p:nvPr/>
        </p:nvGrpSpPr>
        <p:grpSpPr>
          <a:xfrm>
            <a:off x="3796171" y="3410534"/>
            <a:ext cx="1396824" cy="565388"/>
            <a:chOff x="3500102" y="3388616"/>
            <a:chExt cx="1110000" cy="450257"/>
          </a:xfrm>
        </p:grpSpPr>
        <p:sp>
          <p:nvSpPr>
            <p:cNvPr id="8" name="Google Shape;1150;g294029636b3_0_3">
              <a:extLst>
                <a:ext uri="{FF2B5EF4-FFF2-40B4-BE49-F238E27FC236}">
                  <a16:creationId xmlns:a16="http://schemas.microsoft.com/office/drawing/2014/main" id="{4B731E3A-22EE-9D8F-FCC5-C14248D89E65}"/>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51;g294029636b3_0_3">
              <a:extLst>
                <a:ext uri="{FF2B5EF4-FFF2-40B4-BE49-F238E27FC236}">
                  <a16:creationId xmlns:a16="http://schemas.microsoft.com/office/drawing/2014/main" id="{A4EFB804-F2A2-9417-770D-82DFA1686818}"/>
                </a:ext>
              </a:extLst>
            </p:cNvPr>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Bewijs</a:t>
              </a:r>
              <a:endParaRPr sz="800" b="1" i="0" u="none" strike="noStrike" cap="none">
                <a:solidFill>
                  <a:srgbClr val="FFFFFF"/>
                </a:solidFill>
                <a:latin typeface="Arial"/>
                <a:ea typeface="Arial"/>
                <a:cs typeface="Arial"/>
                <a:sym typeface="Arial"/>
              </a:endParaRPr>
            </a:p>
          </p:txBody>
        </p:sp>
      </p:grpSp>
      <p:cxnSp>
        <p:nvCxnSpPr>
          <p:cNvPr id="16" name="Google Shape;1651;g2906a1306da_0_23">
            <a:extLst>
              <a:ext uri="{FF2B5EF4-FFF2-40B4-BE49-F238E27FC236}">
                <a16:creationId xmlns:a16="http://schemas.microsoft.com/office/drawing/2014/main" id="{E78B73A0-801C-6E5C-79D7-E152AA4B988A}"/>
              </a:ext>
            </a:extLst>
          </p:cNvPr>
          <p:cNvCxnSpPr>
            <a:cxnSpLocks/>
          </p:cNvCxnSpPr>
          <p:nvPr/>
        </p:nvCxnSpPr>
        <p:spPr>
          <a:xfrm flipH="1">
            <a:off x="3589084" y="3775889"/>
            <a:ext cx="207087" cy="951"/>
          </a:xfrm>
          <a:prstGeom prst="straightConnector1">
            <a:avLst/>
          </a:prstGeom>
          <a:noFill/>
          <a:ln w="9525" cap="flat" cmpd="sng">
            <a:solidFill>
              <a:schemeClr val="dk2"/>
            </a:solidFill>
            <a:prstDash val="solid"/>
            <a:round/>
            <a:headEnd type="none" w="med" len="med"/>
            <a:tailEnd type="none" w="med" len="med"/>
          </a:ln>
        </p:spPr>
      </p:cxnSp>
      <p:cxnSp>
        <p:nvCxnSpPr>
          <p:cNvPr id="19" name="Straight Arrow Connector 18">
            <a:extLst>
              <a:ext uri="{FF2B5EF4-FFF2-40B4-BE49-F238E27FC236}">
                <a16:creationId xmlns:a16="http://schemas.microsoft.com/office/drawing/2014/main" id="{F4E3CA06-E220-3319-CFFA-B393BDFA6AF8}"/>
              </a:ext>
            </a:extLst>
          </p:cNvPr>
          <p:cNvCxnSpPr>
            <a:cxnSpLocks/>
          </p:cNvCxnSpPr>
          <p:nvPr/>
        </p:nvCxnSpPr>
        <p:spPr>
          <a:xfrm flipV="1">
            <a:off x="3589084" y="3775889"/>
            <a:ext cx="207087" cy="9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Google Shape;1150;g294029636b3_0_3">
            <a:extLst>
              <a:ext uri="{FF2B5EF4-FFF2-40B4-BE49-F238E27FC236}">
                <a16:creationId xmlns:a16="http://schemas.microsoft.com/office/drawing/2014/main" id="{43598C60-565E-282B-AABC-4E74D8C6995B}"/>
              </a:ext>
            </a:extLst>
          </p:cNvPr>
          <p:cNvSpPr/>
          <p:nvPr/>
        </p:nvSpPr>
        <p:spPr>
          <a:xfrm>
            <a:off x="2192260" y="2665144"/>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151;g294029636b3_0_3">
            <a:extLst>
              <a:ext uri="{FF2B5EF4-FFF2-40B4-BE49-F238E27FC236}">
                <a16:creationId xmlns:a16="http://schemas.microsoft.com/office/drawing/2014/main" id="{0F08EA3A-4EB9-7912-6C5E-E7CB47096B82}"/>
              </a:ext>
            </a:extLst>
          </p:cNvPr>
          <p:cNvSpPr/>
          <p:nvPr/>
        </p:nvSpPr>
        <p:spPr>
          <a:xfrm>
            <a:off x="2192260" y="2499828"/>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KlinischeGegevens</a:t>
            </a:r>
            <a:endParaRPr lang="en-GB" sz="800" b="1" i="0" u="none" strike="noStrike" cap="none">
              <a:solidFill>
                <a:srgbClr val="FFFFFF"/>
              </a:solidFill>
              <a:latin typeface="Arial"/>
              <a:ea typeface="Arial"/>
              <a:cs typeface="Arial"/>
            </a:endParaRPr>
          </a:p>
        </p:txBody>
      </p:sp>
      <p:cxnSp>
        <p:nvCxnSpPr>
          <p:cNvPr id="25" name="Google Shape;1651;g2906a1306da_0_23">
            <a:extLst>
              <a:ext uri="{FF2B5EF4-FFF2-40B4-BE49-F238E27FC236}">
                <a16:creationId xmlns:a16="http://schemas.microsoft.com/office/drawing/2014/main" id="{7D84DEC8-7BA3-ACB9-0FFC-3B8320B2C6CE}"/>
              </a:ext>
            </a:extLst>
          </p:cNvPr>
          <p:cNvCxnSpPr>
            <a:cxnSpLocks/>
          </p:cNvCxnSpPr>
          <p:nvPr/>
        </p:nvCxnSpPr>
        <p:spPr>
          <a:xfrm>
            <a:off x="2890672" y="3065209"/>
            <a:ext cx="0" cy="346276"/>
          </a:xfrm>
          <a:prstGeom prst="straightConnector1">
            <a:avLst/>
          </a:prstGeom>
          <a:noFill/>
          <a:ln w="9525" cap="flat" cmpd="sng">
            <a:solidFill>
              <a:schemeClr val="dk2"/>
            </a:solidFill>
            <a:prstDash val="solid"/>
            <a:round/>
            <a:headEnd type="none" w="med" len="med"/>
            <a:tailEnd type="none" w="med" len="med"/>
          </a:ln>
        </p:spPr>
      </p:cxnSp>
      <p:pic>
        <p:nvPicPr>
          <p:cNvPr id="18" name="Picture 17" descr="A yellow star on a black background&#10;&#10;Description automatically generated">
            <a:extLst>
              <a:ext uri="{FF2B5EF4-FFF2-40B4-BE49-F238E27FC236}">
                <a16:creationId xmlns:a16="http://schemas.microsoft.com/office/drawing/2014/main" id="{14508E1B-401F-ECB9-D0F8-C1E2F12F329B}"/>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17" name="Picture 16">
            <a:extLst>
              <a:ext uri="{FF2B5EF4-FFF2-40B4-BE49-F238E27FC236}">
                <a16:creationId xmlns:a16="http://schemas.microsoft.com/office/drawing/2014/main" id="{92AAF6B5-B198-28DA-02EB-5D5F3A6AF8FD}"/>
              </a:ext>
            </a:extLst>
          </p:cNvPr>
          <p:cNvPicPr>
            <a:picLocks noChangeAspect="1"/>
          </p:cNvPicPr>
          <p:nvPr/>
        </p:nvPicPr>
        <p:blipFill>
          <a:blip r:embed="rId4"/>
          <a:stretch>
            <a:fillRect/>
          </a:stretch>
        </p:blipFill>
        <p:spPr>
          <a:xfrm>
            <a:off x="5894614" y="277700"/>
            <a:ext cx="2481943" cy="1363205"/>
          </a:xfrm>
          <a:prstGeom prst="rect">
            <a:avLst/>
          </a:prstGeom>
        </p:spPr>
      </p:pic>
    </p:spTree>
    <p:extLst>
      <p:ext uri="{BB962C8B-B14F-4D97-AF65-F5344CB8AC3E}">
        <p14:creationId xmlns:p14="http://schemas.microsoft.com/office/powerpoint/2010/main" val="641598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FD2E35A4-EAC2-22EF-5B5F-664BCB9AD1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2591183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Sneuvelmodel</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107850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2DDBB21C-C4A0-7D67-C450-2B86C21AC812}"/>
            </a:ext>
          </a:extLst>
        </p:cNvPr>
        <p:cNvGrpSpPr/>
        <p:nvPr/>
      </p:nvGrpSpPr>
      <p:grpSpPr>
        <a:xfrm>
          <a:off x="0" y="0"/>
          <a:ext cx="0" cy="0"/>
          <a:chOff x="0" y="0"/>
          <a:chExt cx="0" cy="0"/>
        </a:xfrm>
      </p:grpSpPr>
      <p:cxnSp>
        <p:nvCxnSpPr>
          <p:cNvPr id="53" name="Google Shape;956;g290225379b6_0_0">
            <a:extLst>
              <a:ext uri="{FF2B5EF4-FFF2-40B4-BE49-F238E27FC236}">
                <a16:creationId xmlns:a16="http://schemas.microsoft.com/office/drawing/2014/main" id="{335A58D3-EB14-229E-3D5A-E128BB998E78}"/>
              </a:ext>
            </a:extLst>
          </p:cNvPr>
          <p:cNvCxnSpPr>
            <a:cxnSpLocks/>
            <a:endCxn id="921" idx="0"/>
          </p:cNvCxnSpPr>
          <p:nvPr/>
        </p:nvCxnSpPr>
        <p:spPr>
          <a:xfrm flipH="1">
            <a:off x="5530391" y="3208540"/>
            <a:ext cx="20245" cy="1339511"/>
          </a:xfrm>
          <a:prstGeom prst="straightConnector1">
            <a:avLst/>
          </a:prstGeom>
          <a:noFill/>
          <a:ln w="9525" cap="flat" cmpd="sng">
            <a:solidFill>
              <a:schemeClr val="dk2"/>
            </a:solidFill>
            <a:prstDash val="dash"/>
            <a:round/>
            <a:headEnd type="none" w="med" len="med"/>
            <a:tailEnd type="none" w="med" len="med"/>
          </a:ln>
        </p:spPr>
      </p:cxnSp>
      <p:cxnSp>
        <p:nvCxnSpPr>
          <p:cNvPr id="956" name="Google Shape;956;g290225379b6_0_0">
            <a:extLst>
              <a:ext uri="{FF2B5EF4-FFF2-40B4-BE49-F238E27FC236}">
                <a16:creationId xmlns:a16="http://schemas.microsoft.com/office/drawing/2014/main" id="{0AC6BCC2-30E0-1161-F3E6-F97058DB09C3}"/>
              </a:ext>
            </a:extLst>
          </p:cNvPr>
          <p:cNvCxnSpPr>
            <a:cxnSpLocks/>
          </p:cNvCxnSpPr>
          <p:nvPr/>
        </p:nvCxnSpPr>
        <p:spPr>
          <a:xfrm flipV="1">
            <a:off x="3371567"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7" name="Google Shape;956;g290225379b6_0_0">
            <a:extLst>
              <a:ext uri="{FF2B5EF4-FFF2-40B4-BE49-F238E27FC236}">
                <a16:creationId xmlns:a16="http://schemas.microsoft.com/office/drawing/2014/main" id="{CAD97145-75D9-D737-CA63-3131C413A79C}"/>
              </a:ext>
            </a:extLst>
          </p:cNvPr>
          <p:cNvCxnSpPr>
            <a:cxnSpLocks/>
          </p:cNvCxnSpPr>
          <p:nvPr/>
        </p:nvCxnSpPr>
        <p:spPr>
          <a:xfrm flipV="1">
            <a:off x="3709680"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27" name="Google Shape;956;g290225379b6_0_0">
            <a:extLst>
              <a:ext uri="{FF2B5EF4-FFF2-40B4-BE49-F238E27FC236}">
                <a16:creationId xmlns:a16="http://schemas.microsoft.com/office/drawing/2014/main" id="{3D6503ED-5FD0-110A-EF02-13DAA6D9FB18}"/>
              </a:ext>
            </a:extLst>
          </p:cNvPr>
          <p:cNvCxnSpPr>
            <a:cxnSpLocks/>
            <a:stCxn id="903" idx="1"/>
            <a:endCxn id="13" idx="3"/>
          </p:cNvCxnSpPr>
          <p:nvPr/>
        </p:nvCxnSpPr>
        <p:spPr>
          <a:xfrm flipH="1" flipV="1">
            <a:off x="5867997" y="2982069"/>
            <a:ext cx="677082" cy="2147"/>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956;g290225379b6_0_0">
            <a:extLst>
              <a:ext uri="{FF2B5EF4-FFF2-40B4-BE49-F238E27FC236}">
                <a16:creationId xmlns:a16="http://schemas.microsoft.com/office/drawing/2014/main" id="{E3488B1F-7933-491C-FBFC-42999C9B8ECA}"/>
              </a:ext>
            </a:extLst>
          </p:cNvPr>
          <p:cNvCxnSpPr>
            <a:cxnSpLocks/>
            <a:stCxn id="45" idx="1"/>
            <a:endCxn id="10" idx="3"/>
          </p:cNvCxnSpPr>
          <p:nvPr/>
        </p:nvCxnSpPr>
        <p:spPr>
          <a:xfrm flipH="1" flipV="1">
            <a:off x="2555471" y="1965710"/>
            <a:ext cx="635849" cy="1"/>
          </a:xfrm>
          <a:prstGeom prst="straightConnector1">
            <a:avLst/>
          </a:prstGeom>
          <a:noFill/>
          <a:ln w="9525" cap="flat" cmpd="sng">
            <a:solidFill>
              <a:schemeClr val="dk2"/>
            </a:solidFill>
            <a:prstDash val="solid"/>
            <a:round/>
            <a:headEnd type="none" w="med" len="med"/>
            <a:tailEnd type="none" w="med" len="med"/>
          </a:ln>
        </p:spPr>
      </p:cxnSp>
      <p:cxnSp>
        <p:nvCxnSpPr>
          <p:cNvPr id="928" name="Google Shape;956;g290225379b6_0_0">
            <a:extLst>
              <a:ext uri="{FF2B5EF4-FFF2-40B4-BE49-F238E27FC236}">
                <a16:creationId xmlns:a16="http://schemas.microsoft.com/office/drawing/2014/main" id="{EDF45E8B-88BB-3056-9B04-3B6FD147E50B}"/>
              </a:ext>
            </a:extLst>
          </p:cNvPr>
          <p:cNvCxnSpPr>
            <a:cxnSpLocks/>
            <a:stCxn id="904" idx="1"/>
            <a:endCxn id="45" idx="3"/>
          </p:cNvCxnSpPr>
          <p:nvPr/>
        </p:nvCxnSpPr>
        <p:spPr>
          <a:xfrm flipH="1">
            <a:off x="3856072" y="1965710"/>
            <a:ext cx="428275" cy="1"/>
          </a:xfrm>
          <a:prstGeom prst="straightConnector1">
            <a:avLst/>
          </a:prstGeom>
          <a:noFill/>
          <a:ln w="9525" cap="flat" cmpd="sng">
            <a:solidFill>
              <a:schemeClr val="dk2"/>
            </a:solidFill>
            <a:prstDash val="solid"/>
            <a:round/>
            <a:headEnd type="none" w="med" len="med"/>
            <a:tailEnd type="none" w="med" len="med"/>
          </a:ln>
        </p:spPr>
      </p:cxnSp>
      <p:sp>
        <p:nvSpPr>
          <p:cNvPr id="869" name="Google Shape;869;g290225379b6_0_0">
            <a:extLst>
              <a:ext uri="{FF2B5EF4-FFF2-40B4-BE49-F238E27FC236}">
                <a16:creationId xmlns:a16="http://schemas.microsoft.com/office/drawing/2014/main" id="{2CA54A8F-082C-81AA-8558-2DC171C3F9ED}"/>
              </a:ext>
            </a:extLst>
          </p:cNvPr>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S</a:t>
            </a:r>
            <a:r>
              <a:rPr lang="nl-BE" sz="3000" b="1" i="0" u="none" strike="noStrike" cap="none">
                <a:solidFill>
                  <a:srgbClr val="000000"/>
                </a:solidFill>
                <a:latin typeface="Arial"/>
                <a:ea typeface="Arial"/>
                <a:cs typeface="Arial"/>
                <a:sym typeface="Arial"/>
              </a:rPr>
              <a:t>neuvelmodel</a:t>
            </a:r>
            <a:endParaRPr lang="nl-BE" sz="2200" b="1" i="0" u="none" strike="noStrike" cap="none">
              <a:solidFill>
                <a:srgbClr val="000000"/>
              </a:solidFill>
              <a:latin typeface="Arial"/>
              <a:ea typeface="Arial"/>
              <a:cs typeface="Arial"/>
              <a:sym typeface="Arial"/>
            </a:endParaRPr>
          </a:p>
        </p:txBody>
      </p:sp>
      <p:grpSp>
        <p:nvGrpSpPr>
          <p:cNvPr id="940" name="Google Shape;940;g290225379b6_0_0">
            <a:extLst>
              <a:ext uri="{FF2B5EF4-FFF2-40B4-BE49-F238E27FC236}">
                <a16:creationId xmlns:a16="http://schemas.microsoft.com/office/drawing/2014/main" id="{A3763BA1-27D2-653D-38A7-77D10AF71F1E}"/>
              </a:ext>
            </a:extLst>
          </p:cNvPr>
          <p:cNvGrpSpPr/>
          <p:nvPr/>
        </p:nvGrpSpPr>
        <p:grpSpPr>
          <a:xfrm>
            <a:off x="1094110" y="2482034"/>
            <a:ext cx="664752" cy="410893"/>
            <a:chOff x="6943296" y="513283"/>
            <a:chExt cx="213000" cy="173798"/>
          </a:xfrm>
        </p:grpSpPr>
        <p:sp>
          <p:nvSpPr>
            <p:cNvPr id="941" name="Google Shape;941;g290225379b6_0_0">
              <a:extLst>
                <a:ext uri="{FF2B5EF4-FFF2-40B4-BE49-F238E27FC236}">
                  <a16:creationId xmlns:a16="http://schemas.microsoft.com/office/drawing/2014/main" id="{622F90CF-EC9F-1F9A-9CAF-56130FD06CA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90225379b6_0_0">
              <a:extLst>
                <a:ext uri="{FF2B5EF4-FFF2-40B4-BE49-F238E27FC236}">
                  <a16:creationId xmlns:a16="http://schemas.microsoft.com/office/drawing/2014/main" id="{CC6009F3-3C81-8719-CE31-559B4E75AA74}"/>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Medisch</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Verslag</a:t>
              </a:r>
              <a:endParaRPr sz="500" b="1" i="0" u="none" strike="noStrike" cap="none">
                <a:solidFill>
                  <a:srgbClr val="FFFFFF"/>
                </a:solidFill>
                <a:latin typeface="Arial"/>
                <a:ea typeface="Arial"/>
                <a:cs typeface="Arial"/>
                <a:sym typeface="Arial"/>
              </a:endParaRPr>
            </a:p>
          </p:txBody>
        </p:sp>
      </p:grpSp>
      <p:sp>
        <p:nvSpPr>
          <p:cNvPr id="4" name="Google Shape;942;g290225379b6_0_0">
            <a:extLst>
              <a:ext uri="{FF2B5EF4-FFF2-40B4-BE49-F238E27FC236}">
                <a16:creationId xmlns:a16="http://schemas.microsoft.com/office/drawing/2014/main" id="{D8400347-7E3E-9D0B-AD17-89BD5D0939F8}"/>
              </a:ext>
            </a:extLst>
          </p:cNvPr>
          <p:cNvSpPr/>
          <p:nvPr/>
        </p:nvSpPr>
        <p:spPr>
          <a:xfrm>
            <a:off x="2746541"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Crematie</a:t>
            </a:r>
            <a:endParaRPr sz="600" b="1" i="0" u="none" strike="noStrike" cap="none">
              <a:solidFill>
                <a:srgbClr val="FFFFFF"/>
              </a:solidFill>
              <a:latin typeface="Arial"/>
              <a:ea typeface="Arial"/>
              <a:cs typeface="Arial"/>
              <a:sym typeface="Arial"/>
            </a:endParaRPr>
          </a:p>
        </p:txBody>
      </p:sp>
      <p:sp>
        <p:nvSpPr>
          <p:cNvPr id="10" name="Google Shape;942;g290225379b6_0_0">
            <a:extLst>
              <a:ext uri="{FF2B5EF4-FFF2-40B4-BE49-F238E27FC236}">
                <a16:creationId xmlns:a16="http://schemas.microsoft.com/office/drawing/2014/main" id="{6B4F5D0C-4E6A-4AB9-E637-A25D3F0FDD63}"/>
              </a:ext>
            </a:extLst>
          </p:cNvPr>
          <p:cNvSpPr/>
          <p:nvPr/>
        </p:nvSpPr>
        <p:spPr>
          <a:xfrm>
            <a:off x="1890719" y="1857710"/>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Uitvaart-ondernemer</a:t>
            </a:r>
            <a:endParaRPr sz="600" b="1" i="0" u="none" strike="noStrike" cap="none">
              <a:solidFill>
                <a:srgbClr val="FFFFFF"/>
              </a:solidFill>
              <a:latin typeface="Arial"/>
              <a:ea typeface="Arial"/>
              <a:cs typeface="Arial"/>
              <a:sym typeface="Arial"/>
            </a:endParaRPr>
          </a:p>
        </p:txBody>
      </p:sp>
      <p:grpSp>
        <p:nvGrpSpPr>
          <p:cNvPr id="26" name="Google Shape;940;g290225379b6_0_0">
            <a:extLst>
              <a:ext uri="{FF2B5EF4-FFF2-40B4-BE49-F238E27FC236}">
                <a16:creationId xmlns:a16="http://schemas.microsoft.com/office/drawing/2014/main" id="{8EC25FBD-DFAD-6129-63E8-D8A8BED03391}"/>
              </a:ext>
            </a:extLst>
          </p:cNvPr>
          <p:cNvGrpSpPr/>
          <p:nvPr/>
        </p:nvGrpSpPr>
        <p:grpSpPr>
          <a:xfrm>
            <a:off x="386206" y="3368754"/>
            <a:ext cx="664752" cy="410893"/>
            <a:chOff x="6943296" y="513283"/>
            <a:chExt cx="213000" cy="173798"/>
          </a:xfrm>
        </p:grpSpPr>
        <p:sp>
          <p:nvSpPr>
            <p:cNvPr id="27" name="Google Shape;941;g290225379b6_0_0">
              <a:extLst>
                <a:ext uri="{FF2B5EF4-FFF2-40B4-BE49-F238E27FC236}">
                  <a16:creationId xmlns:a16="http://schemas.microsoft.com/office/drawing/2014/main" id="{8B4B79D1-5483-458F-42E6-4FC5271FF60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E2926A52-79C3-C144-C277-9943EAD7DA6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Bewijs</a:t>
              </a:r>
              <a:endParaRPr sz="600" b="1" i="0" u="none" strike="noStrike" cap="none">
                <a:solidFill>
                  <a:srgbClr val="FFFFFF"/>
                </a:solidFill>
                <a:latin typeface="Arial"/>
                <a:ea typeface="Arial"/>
                <a:cs typeface="Arial"/>
                <a:sym typeface="Arial"/>
              </a:endParaRPr>
            </a:p>
          </p:txBody>
        </p:sp>
      </p:grpSp>
      <p:grpSp>
        <p:nvGrpSpPr>
          <p:cNvPr id="29" name="Google Shape;940;g290225379b6_0_0">
            <a:extLst>
              <a:ext uri="{FF2B5EF4-FFF2-40B4-BE49-F238E27FC236}">
                <a16:creationId xmlns:a16="http://schemas.microsoft.com/office/drawing/2014/main" id="{DAC174C5-8C25-9869-1FCF-C7B5AB32CFFD}"/>
              </a:ext>
            </a:extLst>
          </p:cNvPr>
          <p:cNvGrpSpPr/>
          <p:nvPr/>
        </p:nvGrpSpPr>
        <p:grpSpPr>
          <a:xfrm>
            <a:off x="3817828" y="3368754"/>
            <a:ext cx="664752" cy="410893"/>
            <a:chOff x="6943296" y="513283"/>
            <a:chExt cx="213000" cy="173798"/>
          </a:xfrm>
        </p:grpSpPr>
        <p:sp>
          <p:nvSpPr>
            <p:cNvPr id="30" name="Google Shape;941;g290225379b6_0_0">
              <a:extLst>
                <a:ext uri="{FF2B5EF4-FFF2-40B4-BE49-F238E27FC236}">
                  <a16:creationId xmlns:a16="http://schemas.microsoft.com/office/drawing/2014/main" id="{55CF3F92-01BD-97FB-6185-E19173F311C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42;g290225379b6_0_0">
              <a:extLst>
                <a:ext uri="{FF2B5EF4-FFF2-40B4-BE49-F238E27FC236}">
                  <a16:creationId xmlns:a16="http://schemas.microsoft.com/office/drawing/2014/main" id="{5D1EA357-361B-A7B7-DD4E-3047AF546AAB}"/>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Overlijden</a:t>
              </a:r>
              <a:endParaRPr sz="600" b="1" i="0" u="none" strike="noStrike" cap="none">
                <a:solidFill>
                  <a:srgbClr val="FFFFFF"/>
                </a:solidFill>
                <a:latin typeface="Arial"/>
                <a:ea typeface="Arial"/>
                <a:cs typeface="Arial"/>
                <a:sym typeface="Arial"/>
              </a:endParaRPr>
            </a:p>
          </p:txBody>
        </p:sp>
      </p:grpSp>
      <p:grpSp>
        <p:nvGrpSpPr>
          <p:cNvPr id="32" name="Google Shape;940;g290225379b6_0_0">
            <a:extLst>
              <a:ext uri="{FF2B5EF4-FFF2-40B4-BE49-F238E27FC236}">
                <a16:creationId xmlns:a16="http://schemas.microsoft.com/office/drawing/2014/main" id="{A572D5AA-125F-4B4F-9F54-BA8D4B47B15D}"/>
              </a:ext>
            </a:extLst>
          </p:cNvPr>
          <p:cNvGrpSpPr/>
          <p:nvPr/>
        </p:nvGrpSpPr>
        <p:grpSpPr>
          <a:xfrm>
            <a:off x="3782011" y="2490002"/>
            <a:ext cx="720665" cy="410893"/>
            <a:chOff x="6943296" y="513283"/>
            <a:chExt cx="213000" cy="173798"/>
          </a:xfrm>
        </p:grpSpPr>
        <p:sp>
          <p:nvSpPr>
            <p:cNvPr id="33" name="Google Shape;941;g290225379b6_0_0">
              <a:extLst>
                <a:ext uri="{FF2B5EF4-FFF2-40B4-BE49-F238E27FC236}">
                  <a16:creationId xmlns:a16="http://schemas.microsoft.com/office/drawing/2014/main" id="{C65CA60B-953A-6CB8-D45F-027066133AB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42;g290225379b6_0_0">
              <a:extLst>
                <a:ext uri="{FF2B5EF4-FFF2-40B4-BE49-F238E27FC236}">
                  <a16:creationId xmlns:a16="http://schemas.microsoft.com/office/drawing/2014/main" id="{9D818229-ABD5-3C83-03C1-926A7A06B94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Doodsoorzaak</a:t>
              </a:r>
              <a:endParaRPr sz="5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6688E16C-13D1-49E9-9491-C543425C40B9}"/>
              </a:ext>
            </a:extLst>
          </p:cNvPr>
          <p:cNvGrpSpPr/>
          <p:nvPr/>
        </p:nvGrpSpPr>
        <p:grpSpPr>
          <a:xfrm>
            <a:off x="7650781" y="2876216"/>
            <a:ext cx="664752" cy="410893"/>
            <a:chOff x="6943296" y="513283"/>
            <a:chExt cx="213000" cy="173798"/>
          </a:xfrm>
        </p:grpSpPr>
        <p:sp>
          <p:nvSpPr>
            <p:cNvPr id="39" name="Google Shape;941;g290225379b6_0_0">
              <a:extLst>
                <a:ext uri="{FF2B5EF4-FFF2-40B4-BE49-F238E27FC236}">
                  <a16:creationId xmlns:a16="http://schemas.microsoft.com/office/drawing/2014/main" id="{361F3DED-603B-500C-EBF8-C4C8181CCBD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8A993F61-60D9-8CAC-3C15-455C7538A522}"/>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Geboorte</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Toestand</a:t>
              </a:r>
              <a:endParaRPr sz="600" b="1" i="0" u="none" strike="noStrike" cap="none">
                <a:solidFill>
                  <a:srgbClr val="FFFFFF"/>
                </a:solidFill>
                <a:latin typeface="Arial"/>
                <a:ea typeface="Arial"/>
                <a:cs typeface="Arial"/>
                <a:sym typeface="Arial"/>
              </a:endParaRPr>
            </a:p>
          </p:txBody>
        </p:sp>
      </p:grpSp>
      <p:cxnSp>
        <p:nvCxnSpPr>
          <p:cNvPr id="63" name="Google Shape;956;g290225379b6_0_0">
            <a:extLst>
              <a:ext uri="{FF2B5EF4-FFF2-40B4-BE49-F238E27FC236}">
                <a16:creationId xmlns:a16="http://schemas.microsoft.com/office/drawing/2014/main" id="{3FA6531F-1CDF-2E81-9861-48238ADA14DC}"/>
              </a:ext>
            </a:extLst>
          </p:cNvPr>
          <p:cNvCxnSpPr>
            <a:cxnSpLocks/>
            <a:stCxn id="40" idx="1"/>
            <a:endCxn id="903" idx="3"/>
          </p:cNvCxnSpPr>
          <p:nvPr/>
        </p:nvCxnSpPr>
        <p:spPr>
          <a:xfrm flipH="1">
            <a:off x="7308219" y="2984216"/>
            <a:ext cx="342562" cy="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956;g290225379b6_0_0">
            <a:extLst>
              <a:ext uri="{FF2B5EF4-FFF2-40B4-BE49-F238E27FC236}">
                <a16:creationId xmlns:a16="http://schemas.microsoft.com/office/drawing/2014/main" id="{79D74BA8-603A-0BE0-B640-86948676F360}"/>
              </a:ext>
            </a:extLst>
          </p:cNvPr>
          <p:cNvCxnSpPr>
            <a:cxnSpLocks/>
            <a:stCxn id="33" idx="2"/>
            <a:endCxn id="31" idx="0"/>
          </p:cNvCxnSpPr>
          <p:nvPr/>
        </p:nvCxnSpPr>
        <p:spPr>
          <a:xfrm>
            <a:off x="4142344" y="2900895"/>
            <a:ext cx="7860" cy="467859"/>
          </a:xfrm>
          <a:prstGeom prst="straightConnector1">
            <a:avLst/>
          </a:prstGeom>
          <a:noFill/>
          <a:ln w="9525" cap="flat" cmpd="sng">
            <a:solidFill>
              <a:schemeClr val="dk2"/>
            </a:solidFill>
            <a:prstDash val="solid"/>
            <a:round/>
            <a:headEnd type="none" w="med" len="med"/>
            <a:tailEnd type="none" w="med" len="med"/>
          </a:ln>
        </p:spPr>
      </p:cxnSp>
      <p:grpSp>
        <p:nvGrpSpPr>
          <p:cNvPr id="43" name="Google Shape;940;g290225379b6_0_0">
            <a:extLst>
              <a:ext uri="{FF2B5EF4-FFF2-40B4-BE49-F238E27FC236}">
                <a16:creationId xmlns:a16="http://schemas.microsoft.com/office/drawing/2014/main" id="{D037E53F-1826-11A9-771D-1C3537156B54}"/>
              </a:ext>
            </a:extLst>
          </p:cNvPr>
          <p:cNvGrpSpPr/>
          <p:nvPr/>
        </p:nvGrpSpPr>
        <p:grpSpPr>
          <a:xfrm>
            <a:off x="3191320" y="1700216"/>
            <a:ext cx="664752" cy="410893"/>
            <a:chOff x="6943296" y="513283"/>
            <a:chExt cx="213000" cy="173798"/>
          </a:xfrm>
        </p:grpSpPr>
        <p:sp>
          <p:nvSpPr>
            <p:cNvPr id="45" name="Google Shape;941;g290225379b6_0_0">
              <a:extLst>
                <a:ext uri="{FF2B5EF4-FFF2-40B4-BE49-F238E27FC236}">
                  <a16:creationId xmlns:a16="http://schemas.microsoft.com/office/drawing/2014/main" id="{95B26A42-D2B2-C7E1-58CF-69E77341785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F73164C2-B5FC-9FBE-0084-DDC7154B6DDA}"/>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Uitvaart</a:t>
              </a: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64A65FD0-22E5-3580-2D65-43EA148BD82A}"/>
              </a:ext>
            </a:extLst>
          </p:cNvPr>
          <p:cNvGrpSpPr/>
          <p:nvPr/>
        </p:nvGrpSpPr>
        <p:grpSpPr>
          <a:xfrm>
            <a:off x="5575661" y="3946021"/>
            <a:ext cx="765371" cy="410893"/>
            <a:chOff x="6943296" y="513283"/>
            <a:chExt cx="213000" cy="173798"/>
          </a:xfrm>
        </p:grpSpPr>
        <p:sp>
          <p:nvSpPr>
            <p:cNvPr id="58" name="Google Shape;941;g290225379b6_0_0">
              <a:extLst>
                <a:ext uri="{FF2B5EF4-FFF2-40B4-BE49-F238E27FC236}">
                  <a16:creationId xmlns:a16="http://schemas.microsoft.com/office/drawing/2014/main" id="{162038D7-30F9-249F-F1E1-7079CC0C3BB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E77D87EB-E301-C675-77A7-02455358ADD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Geregistreerd</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Persoon</a:t>
              </a: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D85E1251-A77D-75C7-067A-8010B88B1038}"/>
              </a:ext>
            </a:extLst>
          </p:cNvPr>
          <p:cNvGrpSpPr/>
          <p:nvPr/>
        </p:nvGrpSpPr>
        <p:grpSpPr>
          <a:xfrm>
            <a:off x="3768051" y="3922884"/>
            <a:ext cx="764307" cy="410893"/>
            <a:chOff x="6943296" y="513283"/>
            <a:chExt cx="213000" cy="173798"/>
          </a:xfrm>
        </p:grpSpPr>
        <p:sp>
          <p:nvSpPr>
            <p:cNvPr id="896" name="Google Shape;941;g290225379b6_0_0">
              <a:extLst>
                <a:ext uri="{FF2B5EF4-FFF2-40B4-BE49-F238E27FC236}">
                  <a16:creationId xmlns:a16="http://schemas.microsoft.com/office/drawing/2014/main" id="{CEAF2B47-71B2-A37D-A186-CA5B573228C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942;g290225379b6_0_0">
              <a:extLst>
                <a:ext uri="{FF2B5EF4-FFF2-40B4-BE49-F238E27FC236}">
                  <a16:creationId xmlns:a16="http://schemas.microsoft.com/office/drawing/2014/main" id="{774C7709-E78B-07E5-E41A-7212D758F710}"/>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Doodgeboorte</a:t>
              </a:r>
              <a:endParaRPr sz="500" b="1" i="0" u="none" strike="noStrike" cap="none">
                <a:solidFill>
                  <a:srgbClr val="FFFFFF"/>
                </a:solidFill>
                <a:latin typeface="Arial"/>
                <a:ea typeface="Arial"/>
                <a:cs typeface="Arial"/>
                <a:sym typeface="Arial"/>
              </a:endParaRPr>
            </a:p>
          </p:txBody>
        </p:sp>
      </p:grpSp>
      <p:grpSp>
        <p:nvGrpSpPr>
          <p:cNvPr id="898" name="Google Shape;940;g290225379b6_0_0">
            <a:extLst>
              <a:ext uri="{FF2B5EF4-FFF2-40B4-BE49-F238E27FC236}">
                <a16:creationId xmlns:a16="http://schemas.microsoft.com/office/drawing/2014/main" id="{43AEC517-6FE0-E98E-250D-A2757674166A}"/>
              </a:ext>
            </a:extLst>
          </p:cNvPr>
          <p:cNvGrpSpPr/>
          <p:nvPr/>
        </p:nvGrpSpPr>
        <p:grpSpPr>
          <a:xfrm>
            <a:off x="6545078" y="1723679"/>
            <a:ext cx="763141" cy="410893"/>
            <a:chOff x="6943296" y="513283"/>
            <a:chExt cx="213000" cy="173798"/>
          </a:xfrm>
        </p:grpSpPr>
        <p:sp>
          <p:nvSpPr>
            <p:cNvPr id="899" name="Google Shape;941;g290225379b6_0_0">
              <a:extLst>
                <a:ext uri="{FF2B5EF4-FFF2-40B4-BE49-F238E27FC236}">
                  <a16:creationId xmlns:a16="http://schemas.microsoft.com/office/drawing/2014/main" id="{E343C593-D6F6-F137-49CE-D17E4F8E666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42;g290225379b6_0_0">
              <a:extLst>
                <a:ext uri="{FF2B5EF4-FFF2-40B4-BE49-F238E27FC236}">
                  <a16:creationId xmlns:a16="http://schemas.microsoft.com/office/drawing/2014/main" id="{31C7E222-F659-CF1D-7A21-56D5CECC7E0C}"/>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Zwangerschap</a:t>
              </a:r>
              <a:endParaRPr sz="500" b="1" i="0" u="none" strike="noStrike" cap="none">
                <a:solidFill>
                  <a:srgbClr val="FFFFFF"/>
                </a:solidFill>
                <a:latin typeface="Arial"/>
                <a:ea typeface="Arial"/>
                <a:cs typeface="Arial"/>
                <a:sym typeface="Arial"/>
              </a:endParaRPr>
            </a:p>
          </p:txBody>
        </p:sp>
      </p:grpSp>
      <p:grpSp>
        <p:nvGrpSpPr>
          <p:cNvPr id="901" name="Google Shape;940;g290225379b6_0_0">
            <a:extLst>
              <a:ext uri="{FF2B5EF4-FFF2-40B4-BE49-F238E27FC236}">
                <a16:creationId xmlns:a16="http://schemas.microsoft.com/office/drawing/2014/main" id="{E1BD0F35-AF2D-1371-88DA-324D342E7536}"/>
              </a:ext>
            </a:extLst>
          </p:cNvPr>
          <p:cNvGrpSpPr/>
          <p:nvPr/>
        </p:nvGrpSpPr>
        <p:grpSpPr>
          <a:xfrm>
            <a:off x="6545079" y="2876216"/>
            <a:ext cx="763140" cy="410893"/>
            <a:chOff x="6943296" y="513283"/>
            <a:chExt cx="213000" cy="173798"/>
          </a:xfrm>
        </p:grpSpPr>
        <p:sp>
          <p:nvSpPr>
            <p:cNvPr id="902" name="Google Shape;941;g290225379b6_0_0">
              <a:extLst>
                <a:ext uri="{FF2B5EF4-FFF2-40B4-BE49-F238E27FC236}">
                  <a16:creationId xmlns:a16="http://schemas.microsoft.com/office/drawing/2014/main" id="{F274D737-A100-4210-7ACC-F92042EBF61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42;g290225379b6_0_0">
              <a:extLst>
                <a:ext uri="{FF2B5EF4-FFF2-40B4-BE49-F238E27FC236}">
                  <a16:creationId xmlns:a16="http://schemas.microsoft.com/office/drawing/2014/main" id="{0A0DFDB1-1A21-540D-9DE6-2C4196FB61D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Geboorte</a:t>
              </a:r>
              <a:endParaRPr sz="600" b="1" i="0" u="none" strike="noStrike" cap="none">
                <a:solidFill>
                  <a:srgbClr val="FFFFFF"/>
                </a:solidFill>
                <a:latin typeface="Arial"/>
                <a:ea typeface="Arial"/>
                <a:cs typeface="Arial"/>
                <a:sym typeface="Arial"/>
              </a:endParaRPr>
            </a:p>
          </p:txBody>
        </p:sp>
      </p:grpSp>
      <p:grpSp>
        <p:nvGrpSpPr>
          <p:cNvPr id="907" name="Google Shape;940;g290225379b6_0_0">
            <a:extLst>
              <a:ext uri="{FF2B5EF4-FFF2-40B4-BE49-F238E27FC236}">
                <a16:creationId xmlns:a16="http://schemas.microsoft.com/office/drawing/2014/main" id="{41434D88-833B-F792-5BB7-E7D64F884A2D}"/>
              </a:ext>
            </a:extLst>
          </p:cNvPr>
          <p:cNvGrpSpPr/>
          <p:nvPr/>
        </p:nvGrpSpPr>
        <p:grpSpPr>
          <a:xfrm>
            <a:off x="6545079" y="2295178"/>
            <a:ext cx="763140" cy="410893"/>
            <a:chOff x="6943296" y="513283"/>
            <a:chExt cx="213000" cy="173798"/>
          </a:xfrm>
        </p:grpSpPr>
        <p:sp>
          <p:nvSpPr>
            <p:cNvPr id="908" name="Google Shape;941;g290225379b6_0_0">
              <a:extLst>
                <a:ext uri="{FF2B5EF4-FFF2-40B4-BE49-F238E27FC236}">
                  <a16:creationId xmlns:a16="http://schemas.microsoft.com/office/drawing/2014/main" id="{6D212B01-984E-F98B-93D4-9AE6C25C1E4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42;g290225379b6_0_0">
              <a:extLst>
                <a:ext uri="{FF2B5EF4-FFF2-40B4-BE49-F238E27FC236}">
                  <a16:creationId xmlns:a16="http://schemas.microsoft.com/office/drawing/2014/main" id="{240B6A77-35A6-CD7A-2F67-4FB04373F1C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Bevalling</a:t>
              </a:r>
              <a:endParaRPr sz="600" b="1" i="0" u="none" strike="noStrike" cap="none">
                <a:solidFill>
                  <a:srgbClr val="FFFFFF"/>
                </a:solidFill>
                <a:latin typeface="Arial"/>
                <a:ea typeface="Arial"/>
                <a:cs typeface="Arial"/>
                <a:sym typeface="Arial"/>
              </a:endParaRPr>
            </a:p>
          </p:txBody>
        </p:sp>
      </p:grpSp>
      <p:grpSp>
        <p:nvGrpSpPr>
          <p:cNvPr id="913" name="Google Shape;940;g290225379b6_0_0">
            <a:extLst>
              <a:ext uri="{FF2B5EF4-FFF2-40B4-BE49-F238E27FC236}">
                <a16:creationId xmlns:a16="http://schemas.microsoft.com/office/drawing/2014/main" id="{537CA0DB-E180-4022-2F40-93C0C3C92F90}"/>
              </a:ext>
            </a:extLst>
          </p:cNvPr>
          <p:cNvGrpSpPr/>
          <p:nvPr/>
        </p:nvGrpSpPr>
        <p:grpSpPr>
          <a:xfrm>
            <a:off x="2099714" y="2482034"/>
            <a:ext cx="664752" cy="410893"/>
            <a:chOff x="6943296" y="513283"/>
            <a:chExt cx="213000" cy="173798"/>
          </a:xfrm>
        </p:grpSpPr>
        <p:sp>
          <p:nvSpPr>
            <p:cNvPr id="914" name="Google Shape;941;g290225379b6_0_0">
              <a:extLst>
                <a:ext uri="{FF2B5EF4-FFF2-40B4-BE49-F238E27FC236}">
                  <a16:creationId xmlns:a16="http://schemas.microsoft.com/office/drawing/2014/main" id="{A5E03E22-A8AA-C279-952C-18F1BA9E36E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42;g290225379b6_0_0">
              <a:extLst>
                <a:ext uri="{FF2B5EF4-FFF2-40B4-BE49-F238E27FC236}">
                  <a16:creationId xmlns:a16="http://schemas.microsoft.com/office/drawing/2014/main" id="{13B36B55-C35B-5D95-F4A0-CE4DBA2321B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Observatie</a:t>
              </a:r>
              <a:endParaRPr sz="600" b="1" i="0" u="none" strike="noStrike" cap="none">
                <a:solidFill>
                  <a:srgbClr val="FFFFFF"/>
                </a:solidFill>
                <a:latin typeface="Arial"/>
                <a:ea typeface="Arial"/>
                <a:cs typeface="Arial"/>
                <a:sym typeface="Arial"/>
              </a:endParaRPr>
            </a:p>
          </p:txBody>
        </p:sp>
      </p:grpSp>
      <p:grpSp>
        <p:nvGrpSpPr>
          <p:cNvPr id="916" name="Google Shape;940;g290225379b6_0_0">
            <a:extLst>
              <a:ext uri="{FF2B5EF4-FFF2-40B4-BE49-F238E27FC236}">
                <a16:creationId xmlns:a16="http://schemas.microsoft.com/office/drawing/2014/main" id="{2F8372C4-4A8B-A916-388A-90B128A00749}"/>
              </a:ext>
            </a:extLst>
          </p:cNvPr>
          <p:cNvGrpSpPr/>
          <p:nvPr/>
        </p:nvGrpSpPr>
        <p:grpSpPr>
          <a:xfrm>
            <a:off x="1094110" y="3946021"/>
            <a:ext cx="762162" cy="410896"/>
            <a:chOff x="6943296" y="513282"/>
            <a:chExt cx="213001" cy="173799"/>
          </a:xfrm>
        </p:grpSpPr>
        <p:sp>
          <p:nvSpPr>
            <p:cNvPr id="917" name="Google Shape;941;g290225379b6_0_0">
              <a:extLst>
                <a:ext uri="{FF2B5EF4-FFF2-40B4-BE49-F238E27FC236}">
                  <a16:creationId xmlns:a16="http://schemas.microsoft.com/office/drawing/2014/main" id="{EF26DF41-D949-9694-6F91-7450AA03E35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42;g290225379b6_0_0">
              <a:extLst>
                <a:ext uri="{FF2B5EF4-FFF2-40B4-BE49-F238E27FC236}">
                  <a16:creationId xmlns:a16="http://schemas.microsoft.com/office/drawing/2014/main" id="{E283A92B-BC47-2F72-E9A2-AFFE305F8CF5}"/>
                </a:ext>
              </a:extLst>
            </p:cNvPr>
            <p:cNvSpPr/>
            <p:nvPr/>
          </p:nvSpPr>
          <p:spPr>
            <a:xfrm>
              <a:off x="6943297" y="513282"/>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AdministratieveAfhandeling</a:t>
              </a:r>
              <a:endParaRPr sz="600" b="1" i="0" u="none" strike="noStrike" cap="none">
                <a:solidFill>
                  <a:srgbClr val="FFFFFF"/>
                </a:solidFill>
                <a:latin typeface="Arial"/>
                <a:ea typeface="Arial"/>
                <a:cs typeface="Arial"/>
                <a:sym typeface="Arial"/>
              </a:endParaRPr>
            </a:p>
          </p:txBody>
        </p:sp>
      </p:grpSp>
      <p:grpSp>
        <p:nvGrpSpPr>
          <p:cNvPr id="919" name="Google Shape;940;g290225379b6_0_0">
            <a:extLst>
              <a:ext uri="{FF2B5EF4-FFF2-40B4-BE49-F238E27FC236}">
                <a16:creationId xmlns:a16="http://schemas.microsoft.com/office/drawing/2014/main" id="{E62B7C1E-66B5-FAB0-4161-7249117543EB}"/>
              </a:ext>
            </a:extLst>
          </p:cNvPr>
          <p:cNvGrpSpPr/>
          <p:nvPr/>
        </p:nvGrpSpPr>
        <p:grpSpPr>
          <a:xfrm>
            <a:off x="5198015" y="4548051"/>
            <a:ext cx="664752" cy="410893"/>
            <a:chOff x="6943296" y="513283"/>
            <a:chExt cx="213000" cy="173798"/>
          </a:xfrm>
        </p:grpSpPr>
        <p:sp>
          <p:nvSpPr>
            <p:cNvPr id="920" name="Google Shape;941;g290225379b6_0_0">
              <a:extLst>
                <a:ext uri="{FF2B5EF4-FFF2-40B4-BE49-F238E27FC236}">
                  <a16:creationId xmlns:a16="http://schemas.microsoft.com/office/drawing/2014/main" id="{53F228C3-D57F-E4C6-3062-19527593C7B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42;g290225379b6_0_0">
              <a:extLst>
                <a:ext uri="{FF2B5EF4-FFF2-40B4-BE49-F238E27FC236}">
                  <a16:creationId xmlns:a16="http://schemas.microsoft.com/office/drawing/2014/main" id="{564588F1-0D65-375F-6D57-D3FE00CCE16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Persoons-relatie</a:t>
              </a:r>
              <a:endParaRPr sz="600" b="1" i="0" u="none" strike="noStrike" cap="none">
                <a:solidFill>
                  <a:srgbClr val="FFFFFF"/>
                </a:solidFill>
                <a:latin typeface="Arial"/>
                <a:ea typeface="Arial"/>
                <a:cs typeface="Arial"/>
                <a:sym typeface="Arial"/>
              </a:endParaRPr>
            </a:p>
          </p:txBody>
        </p:sp>
      </p:grpSp>
      <p:grpSp>
        <p:nvGrpSpPr>
          <p:cNvPr id="11" name="Google Shape;940;g290225379b6_0_0">
            <a:extLst>
              <a:ext uri="{FF2B5EF4-FFF2-40B4-BE49-F238E27FC236}">
                <a16:creationId xmlns:a16="http://schemas.microsoft.com/office/drawing/2014/main" id="{0B829BC3-C712-ACA3-4507-5240B4ADD65A}"/>
              </a:ext>
            </a:extLst>
          </p:cNvPr>
          <p:cNvGrpSpPr/>
          <p:nvPr/>
        </p:nvGrpSpPr>
        <p:grpSpPr>
          <a:xfrm>
            <a:off x="5203245" y="2874069"/>
            <a:ext cx="664752" cy="410892"/>
            <a:chOff x="6943296" y="513283"/>
            <a:chExt cx="213000" cy="173798"/>
          </a:xfrm>
        </p:grpSpPr>
        <p:sp>
          <p:nvSpPr>
            <p:cNvPr id="12" name="Google Shape;941;g290225379b6_0_0">
              <a:extLst>
                <a:ext uri="{FF2B5EF4-FFF2-40B4-BE49-F238E27FC236}">
                  <a16:creationId xmlns:a16="http://schemas.microsoft.com/office/drawing/2014/main" id="{AF0477CB-0AC6-AE33-AB9E-45987CBECE8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42;g290225379b6_0_0">
              <a:extLst>
                <a:ext uri="{FF2B5EF4-FFF2-40B4-BE49-F238E27FC236}">
                  <a16:creationId xmlns:a16="http://schemas.microsoft.com/office/drawing/2014/main" id="{21D103F6-BF37-F81F-5813-948257FC2BC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600" b="1" i="0" u="none" strike="noStrike" cap="none" err="1">
                  <a:solidFill>
                    <a:srgbClr val="FFFFFF"/>
                  </a:solidFill>
                  <a:latin typeface="Arial"/>
                  <a:ea typeface="Arial"/>
                  <a:cs typeface="Arial"/>
                </a:rPr>
                <a:t>Persoon</a:t>
              </a:r>
              <a:endParaRPr lang="en-US" sz="600" b="1" i="0" u="none" strike="noStrike" cap="none">
                <a:solidFill>
                  <a:srgbClr val="FFFFFF"/>
                </a:solidFill>
                <a:latin typeface="Arial"/>
                <a:ea typeface="Arial"/>
                <a:cs typeface="Arial"/>
              </a:endParaRPr>
            </a:p>
          </p:txBody>
        </p:sp>
      </p:grpSp>
      <p:sp>
        <p:nvSpPr>
          <p:cNvPr id="17" name="Google Shape;942;g290225379b6_0_0">
            <a:extLst>
              <a:ext uri="{FF2B5EF4-FFF2-40B4-BE49-F238E27FC236}">
                <a16:creationId xmlns:a16="http://schemas.microsoft.com/office/drawing/2014/main" id="{2371F1B4-F5E3-853E-FEEE-55D95F5FD449}"/>
              </a:ext>
            </a:extLst>
          </p:cNvPr>
          <p:cNvSpPr/>
          <p:nvPr/>
        </p:nvSpPr>
        <p:spPr>
          <a:xfrm>
            <a:off x="1094110" y="4739186"/>
            <a:ext cx="762159"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LokaalBestuur</a:t>
            </a:r>
            <a:endParaRPr sz="600" b="1" i="0" u="none" strike="noStrike" cap="none">
              <a:solidFill>
                <a:srgbClr val="FFFFFF"/>
              </a:solidFill>
              <a:latin typeface="Arial"/>
              <a:ea typeface="Arial"/>
              <a:cs typeface="Arial"/>
              <a:sym typeface="Arial"/>
            </a:endParaRPr>
          </a:p>
        </p:txBody>
      </p:sp>
      <p:cxnSp>
        <p:nvCxnSpPr>
          <p:cNvPr id="56" name="Google Shape;956;g290225379b6_0_0">
            <a:extLst>
              <a:ext uri="{FF2B5EF4-FFF2-40B4-BE49-F238E27FC236}">
                <a16:creationId xmlns:a16="http://schemas.microsoft.com/office/drawing/2014/main" id="{83A4BC05-13D2-C2FF-A176-39D3ADC6E4D4}"/>
              </a:ext>
            </a:extLst>
          </p:cNvPr>
          <p:cNvCxnSpPr>
            <a:cxnSpLocks/>
            <a:stCxn id="903" idx="0"/>
            <a:endCxn id="908" idx="2"/>
          </p:cNvCxnSpPr>
          <p:nvPr/>
        </p:nvCxnSpPr>
        <p:spPr>
          <a:xfrm flipV="1">
            <a:off x="6926649" y="2706071"/>
            <a:ext cx="0" cy="170145"/>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956;g290225379b6_0_0">
            <a:extLst>
              <a:ext uri="{FF2B5EF4-FFF2-40B4-BE49-F238E27FC236}">
                <a16:creationId xmlns:a16="http://schemas.microsoft.com/office/drawing/2014/main" id="{9475A43C-DBD2-CF6F-7FDB-942279781F82}"/>
              </a:ext>
            </a:extLst>
          </p:cNvPr>
          <p:cNvCxnSpPr>
            <a:cxnSpLocks/>
            <a:stCxn id="917" idx="2"/>
            <a:endCxn id="17" idx="0"/>
          </p:cNvCxnSpPr>
          <p:nvPr/>
        </p:nvCxnSpPr>
        <p:spPr>
          <a:xfrm>
            <a:off x="1475189" y="4356917"/>
            <a:ext cx="1" cy="382269"/>
          </a:xfrm>
          <a:prstGeom prst="straightConnector1">
            <a:avLst/>
          </a:prstGeom>
          <a:noFill/>
          <a:ln w="9525" cap="flat" cmpd="sng">
            <a:solidFill>
              <a:schemeClr val="dk2"/>
            </a:solidFill>
            <a:prstDash val="solid"/>
            <a:round/>
            <a:headEnd type="none" w="med" len="med"/>
            <a:tailEnd type="none" w="med" len="med"/>
          </a:ln>
        </p:spPr>
      </p:cxnSp>
      <p:grpSp>
        <p:nvGrpSpPr>
          <p:cNvPr id="23" name="Google Shape;940;g290225379b6_0_0">
            <a:extLst>
              <a:ext uri="{FF2B5EF4-FFF2-40B4-BE49-F238E27FC236}">
                <a16:creationId xmlns:a16="http://schemas.microsoft.com/office/drawing/2014/main" id="{7B0D466F-6331-1CCC-34B3-E86289DBA928}"/>
              </a:ext>
            </a:extLst>
          </p:cNvPr>
          <p:cNvGrpSpPr/>
          <p:nvPr/>
        </p:nvGrpSpPr>
        <p:grpSpPr>
          <a:xfrm>
            <a:off x="8049886" y="3621401"/>
            <a:ext cx="929738" cy="410892"/>
            <a:chOff x="6891922" y="513283"/>
            <a:chExt cx="264374" cy="173798"/>
          </a:xfrm>
        </p:grpSpPr>
        <p:sp>
          <p:nvSpPr>
            <p:cNvPr id="44" name="Google Shape;941;g290225379b6_0_0">
              <a:extLst>
                <a:ext uri="{FF2B5EF4-FFF2-40B4-BE49-F238E27FC236}">
                  <a16:creationId xmlns:a16="http://schemas.microsoft.com/office/drawing/2014/main" id="{4C1CD3DA-7F0E-CF3C-2C5E-CCF94BC7EEC7}"/>
                </a:ext>
              </a:extLst>
            </p:cNvPr>
            <p:cNvSpPr/>
            <p:nvPr/>
          </p:nvSpPr>
          <p:spPr>
            <a:xfrm>
              <a:off x="6891922" y="564081"/>
              <a:ext cx="264374"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42;g290225379b6_0_0">
              <a:extLst>
                <a:ext uri="{FF2B5EF4-FFF2-40B4-BE49-F238E27FC236}">
                  <a16:creationId xmlns:a16="http://schemas.microsoft.com/office/drawing/2014/main" id="{CF1D4D9B-F4B2-3E62-1B41-6554AEA7A508}"/>
                </a:ext>
              </a:extLst>
            </p:cNvPr>
            <p:cNvSpPr/>
            <p:nvPr/>
          </p:nvSpPr>
          <p:spPr>
            <a:xfrm>
              <a:off x="6892612" y="513283"/>
              <a:ext cx="263684"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err="1">
                  <a:solidFill>
                    <a:srgbClr val="FFFFFF"/>
                  </a:solidFill>
                </a:rPr>
                <a:t>SocioEconomisch</a:t>
              </a:r>
              <a:r>
                <a:rPr lang="en-GB" sz="600" b="1" i="0" u="none" strike="noStrike" cap="none">
                  <a:solidFill>
                    <a:srgbClr val="FFFFFF"/>
                  </a:solidFill>
                  <a:latin typeface="Arial"/>
                  <a:ea typeface="Arial"/>
                  <a:cs typeface="Arial"/>
                  <a:sym typeface="Arial"/>
                </a:rPr>
                <a:t> Kenmerk</a:t>
              </a: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4A6FC39C-6346-705C-836B-9AF97DF2F3DD}"/>
              </a:ext>
            </a:extLst>
          </p:cNvPr>
          <p:cNvGrpSpPr/>
          <p:nvPr/>
        </p:nvGrpSpPr>
        <p:grpSpPr>
          <a:xfrm>
            <a:off x="4284347" y="1700216"/>
            <a:ext cx="797336" cy="410892"/>
            <a:chOff x="6943296" y="513283"/>
            <a:chExt cx="213000" cy="173798"/>
          </a:xfrm>
        </p:grpSpPr>
        <p:sp>
          <p:nvSpPr>
            <p:cNvPr id="904" name="Google Shape;941;g290225379b6_0_0">
              <a:extLst>
                <a:ext uri="{FF2B5EF4-FFF2-40B4-BE49-F238E27FC236}">
                  <a16:creationId xmlns:a16="http://schemas.microsoft.com/office/drawing/2014/main" id="{4BF09146-AE99-4E17-3613-1F8D270AF24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42;g290225379b6_0_0">
              <a:extLst>
                <a:ext uri="{FF2B5EF4-FFF2-40B4-BE49-F238E27FC236}">
                  <a16:creationId xmlns:a16="http://schemas.microsoft.com/office/drawing/2014/main" id="{DC92ACD9-7DFE-F6FC-7605-C51CB7EE8948}"/>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Wilsbeschikking</a:t>
              </a:r>
              <a:endParaRPr sz="400" b="1" i="0" u="none" strike="noStrike" cap="none">
                <a:solidFill>
                  <a:srgbClr val="FFFFFF"/>
                </a:solidFill>
                <a:latin typeface="Arial"/>
                <a:ea typeface="Arial"/>
                <a:cs typeface="Arial"/>
                <a:sym typeface="Arial"/>
              </a:endParaRPr>
            </a:p>
          </p:txBody>
        </p:sp>
      </p:grpSp>
      <p:grpSp>
        <p:nvGrpSpPr>
          <p:cNvPr id="932" name="Google Shape;940;g290225379b6_0_0">
            <a:extLst>
              <a:ext uri="{FF2B5EF4-FFF2-40B4-BE49-F238E27FC236}">
                <a16:creationId xmlns:a16="http://schemas.microsoft.com/office/drawing/2014/main" id="{0F55F70E-C6C8-0F5C-F07F-C8637B61C581}"/>
              </a:ext>
            </a:extLst>
          </p:cNvPr>
          <p:cNvGrpSpPr/>
          <p:nvPr/>
        </p:nvGrpSpPr>
        <p:grpSpPr>
          <a:xfrm>
            <a:off x="6545079" y="686088"/>
            <a:ext cx="763134" cy="410892"/>
            <a:chOff x="6943296" y="513283"/>
            <a:chExt cx="213000" cy="173798"/>
          </a:xfrm>
        </p:grpSpPr>
        <p:sp>
          <p:nvSpPr>
            <p:cNvPr id="933" name="Google Shape;941;g290225379b6_0_0">
              <a:extLst>
                <a:ext uri="{FF2B5EF4-FFF2-40B4-BE49-F238E27FC236}">
                  <a16:creationId xmlns:a16="http://schemas.microsoft.com/office/drawing/2014/main" id="{320BB7A7-DB25-FC21-53ED-E8169652C85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42;g290225379b6_0_0">
              <a:extLst>
                <a:ext uri="{FF2B5EF4-FFF2-40B4-BE49-F238E27FC236}">
                  <a16:creationId xmlns:a16="http://schemas.microsoft.com/office/drawing/2014/main" id="{A7F00E0C-1F51-2207-613A-21B9B789DB72}"/>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Klinische</a:t>
              </a:r>
              <a:r>
                <a:rPr lang="en-GB" sz="600" b="1" i="0" u="none" strike="noStrike" cap="none">
                  <a:solidFill>
                    <a:srgbClr val="FFFFFF"/>
                  </a:solidFill>
                  <a:latin typeface="Arial"/>
                  <a:ea typeface="Arial"/>
                  <a:cs typeface="Arial"/>
                  <a:sym typeface="Arial"/>
                </a:rPr>
                <a:t> </a:t>
              </a:r>
              <a:r>
                <a:rPr lang="en-GB" sz="600" b="1" err="1">
                  <a:solidFill>
                    <a:srgbClr val="FFFFFF"/>
                  </a:solidFill>
                </a:rPr>
                <a:t>Gegevens</a:t>
              </a: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0BB94E5B-CA6B-3A87-0DCA-8C74F0A4BF1A}"/>
              </a:ext>
            </a:extLst>
          </p:cNvPr>
          <p:cNvGrpSpPr/>
          <p:nvPr/>
        </p:nvGrpSpPr>
        <p:grpSpPr>
          <a:xfrm>
            <a:off x="6545078" y="3935052"/>
            <a:ext cx="763135" cy="410892"/>
            <a:chOff x="6943296" y="513283"/>
            <a:chExt cx="213000" cy="173798"/>
          </a:xfrm>
        </p:grpSpPr>
        <p:sp>
          <p:nvSpPr>
            <p:cNvPr id="22" name="Google Shape;941;g290225379b6_0_0">
              <a:extLst>
                <a:ext uri="{FF2B5EF4-FFF2-40B4-BE49-F238E27FC236}">
                  <a16:creationId xmlns:a16="http://schemas.microsoft.com/office/drawing/2014/main" id="{2312E84B-7771-0BA5-3B9B-DB97F866608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42;g290225379b6_0_0">
              <a:extLst>
                <a:ext uri="{FF2B5EF4-FFF2-40B4-BE49-F238E27FC236}">
                  <a16:creationId xmlns:a16="http://schemas.microsoft.com/office/drawing/2014/main" id="{E27708A9-4210-A7F6-7A15-8DBEEDBEB23B}"/>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Volmacht</a:t>
              </a:r>
              <a:endParaRPr sz="600" b="1" i="0" u="none" strike="noStrike" cap="none">
                <a:solidFill>
                  <a:srgbClr val="FFFFFF"/>
                </a:solidFill>
                <a:latin typeface="Arial"/>
                <a:ea typeface="Arial"/>
                <a:cs typeface="Arial"/>
                <a:sym typeface="Arial"/>
              </a:endParaRPr>
            </a:p>
          </p:txBody>
        </p:sp>
      </p:grpSp>
      <p:cxnSp>
        <p:nvCxnSpPr>
          <p:cNvPr id="958" name="Google Shape;956;g290225379b6_0_0">
            <a:extLst>
              <a:ext uri="{FF2B5EF4-FFF2-40B4-BE49-F238E27FC236}">
                <a16:creationId xmlns:a16="http://schemas.microsoft.com/office/drawing/2014/main" id="{6FCC021F-71C5-2767-4E4E-6584B3F5705D}"/>
              </a:ext>
            </a:extLst>
          </p:cNvPr>
          <p:cNvCxnSpPr>
            <a:cxnSpLocks/>
          </p:cNvCxnSpPr>
          <p:nvPr/>
        </p:nvCxnSpPr>
        <p:spPr>
          <a:xfrm flipV="1">
            <a:off x="3371567" y="1248333"/>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9" name="Google Shape;956;g290225379b6_0_0">
            <a:extLst>
              <a:ext uri="{FF2B5EF4-FFF2-40B4-BE49-F238E27FC236}">
                <a16:creationId xmlns:a16="http://schemas.microsoft.com/office/drawing/2014/main" id="{F2A43A8A-3B20-E807-988B-669F2002F1C0}"/>
              </a:ext>
            </a:extLst>
          </p:cNvPr>
          <p:cNvCxnSpPr>
            <a:cxnSpLocks/>
          </p:cNvCxnSpPr>
          <p:nvPr/>
        </p:nvCxnSpPr>
        <p:spPr>
          <a:xfrm flipV="1">
            <a:off x="3709680" y="1232244"/>
            <a:ext cx="0" cy="187146"/>
          </a:xfrm>
          <a:prstGeom prst="straightConnector1">
            <a:avLst/>
          </a:prstGeom>
          <a:noFill/>
          <a:ln w="9525" cap="flat" cmpd="sng">
            <a:solidFill>
              <a:schemeClr val="dk2"/>
            </a:solidFill>
            <a:prstDash val="solid"/>
            <a:round/>
            <a:headEnd type="none" w="med" len="med"/>
            <a:tailEnd type="none" w="med" len="med"/>
          </a:ln>
        </p:spPr>
      </p:cxnSp>
      <p:sp>
        <p:nvSpPr>
          <p:cNvPr id="951" name="Google Shape;942;g290225379b6_0_0">
            <a:extLst>
              <a:ext uri="{FF2B5EF4-FFF2-40B4-BE49-F238E27FC236}">
                <a16:creationId xmlns:a16="http://schemas.microsoft.com/office/drawing/2014/main" id="{25E2CFEC-B5C4-F999-6BA6-D6403375B83C}"/>
              </a:ext>
            </a:extLst>
          </p:cNvPr>
          <p:cNvSpPr/>
          <p:nvPr/>
        </p:nvSpPr>
        <p:spPr>
          <a:xfrm>
            <a:off x="3653406"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Begrafenis</a:t>
            </a:r>
            <a:endParaRPr sz="600" b="1" i="0" u="none" strike="noStrike" cap="none">
              <a:solidFill>
                <a:srgbClr val="FFFFFF"/>
              </a:solidFill>
              <a:latin typeface="Arial"/>
              <a:ea typeface="Arial"/>
              <a:cs typeface="Arial"/>
              <a:sym typeface="Arial"/>
            </a:endParaRPr>
          </a:p>
        </p:txBody>
      </p:sp>
      <p:grpSp>
        <p:nvGrpSpPr>
          <p:cNvPr id="962" name="Google Shape;940;g290225379b6_0_0">
            <a:extLst>
              <a:ext uri="{FF2B5EF4-FFF2-40B4-BE49-F238E27FC236}">
                <a16:creationId xmlns:a16="http://schemas.microsoft.com/office/drawing/2014/main" id="{6F16B0A7-1210-5B6C-821C-188248097351}"/>
              </a:ext>
            </a:extLst>
          </p:cNvPr>
          <p:cNvGrpSpPr/>
          <p:nvPr/>
        </p:nvGrpSpPr>
        <p:grpSpPr>
          <a:xfrm>
            <a:off x="3199504" y="855487"/>
            <a:ext cx="664752" cy="410893"/>
            <a:chOff x="6943296" y="513283"/>
            <a:chExt cx="213000" cy="173798"/>
          </a:xfrm>
        </p:grpSpPr>
        <p:sp>
          <p:nvSpPr>
            <p:cNvPr id="963" name="Google Shape;941;g290225379b6_0_0">
              <a:extLst>
                <a:ext uri="{FF2B5EF4-FFF2-40B4-BE49-F238E27FC236}">
                  <a16:creationId xmlns:a16="http://schemas.microsoft.com/office/drawing/2014/main" id="{8F1C0456-58F2-8AEC-4D4D-9696FE1EC13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42;g290225379b6_0_0">
              <a:extLst>
                <a:ext uri="{FF2B5EF4-FFF2-40B4-BE49-F238E27FC236}">
                  <a16:creationId xmlns:a16="http://schemas.microsoft.com/office/drawing/2014/main" id="{743F71CA-F53F-C8B8-9D11-45327CDFC07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Stoffelijke</a:t>
              </a:r>
              <a:endParaRPr lang="en-GB" sz="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Rest</a:t>
              </a:r>
              <a:endParaRPr sz="500" b="1" i="0" u="none" strike="noStrike" cap="none">
                <a:solidFill>
                  <a:srgbClr val="FFFFFF"/>
                </a:solidFill>
                <a:latin typeface="Arial"/>
                <a:ea typeface="Arial"/>
                <a:cs typeface="Arial"/>
                <a:sym typeface="Arial"/>
              </a:endParaRPr>
            </a:p>
          </p:txBody>
        </p:sp>
      </p:grpSp>
      <p:cxnSp>
        <p:nvCxnSpPr>
          <p:cNvPr id="975" name="Connector: Elbow 974">
            <a:extLst>
              <a:ext uri="{FF2B5EF4-FFF2-40B4-BE49-F238E27FC236}">
                <a16:creationId xmlns:a16="http://schemas.microsoft.com/office/drawing/2014/main" id="{C1691CE4-6B5C-FC97-4CFB-B77F6A6336C2}"/>
              </a:ext>
            </a:extLst>
          </p:cNvPr>
          <p:cNvCxnSpPr>
            <a:cxnSpLocks/>
            <a:stCxn id="904" idx="2"/>
            <a:endCxn id="13" idx="1"/>
          </p:cNvCxnSpPr>
          <p:nvPr/>
        </p:nvCxnSpPr>
        <p:spPr>
          <a:xfrm rot="16200000" flipH="1">
            <a:off x="4507650" y="2286473"/>
            <a:ext cx="870961" cy="520230"/>
          </a:xfrm>
          <a:prstGeom prst="bentConnector2">
            <a:avLst/>
          </a:prstGeom>
          <a:noFill/>
          <a:ln w="9525" cap="flat" cmpd="sng">
            <a:solidFill>
              <a:schemeClr val="dk2"/>
            </a:solidFill>
            <a:prstDash val="solid"/>
            <a:round/>
            <a:headEnd type="none" w="med" len="med"/>
            <a:tailEnd type="none" w="med" len="med"/>
          </a:ln>
        </p:spPr>
      </p:cxnSp>
      <p:cxnSp>
        <p:nvCxnSpPr>
          <p:cNvPr id="978" name="Connector: Elbow 977">
            <a:extLst>
              <a:ext uri="{FF2B5EF4-FFF2-40B4-BE49-F238E27FC236}">
                <a16:creationId xmlns:a16="http://schemas.microsoft.com/office/drawing/2014/main" id="{ECE88929-945D-7AEC-808C-888CCA74D31F}"/>
              </a:ext>
            </a:extLst>
          </p:cNvPr>
          <p:cNvCxnSpPr>
            <a:cxnSpLocks/>
            <a:stCxn id="904" idx="3"/>
          </p:cNvCxnSpPr>
          <p:nvPr/>
        </p:nvCxnSpPr>
        <p:spPr>
          <a:xfrm>
            <a:off x="5081683" y="1965710"/>
            <a:ext cx="291850" cy="930513"/>
          </a:xfrm>
          <a:prstGeom prst="bentConnector2">
            <a:avLst/>
          </a:prstGeom>
          <a:noFill/>
          <a:ln w="9525" cap="flat" cmpd="sng">
            <a:solidFill>
              <a:schemeClr val="dk2"/>
            </a:solidFill>
            <a:prstDash val="solid"/>
            <a:round/>
            <a:headEnd type="none" w="med" len="med"/>
            <a:tailEnd type="none" w="med" len="med"/>
          </a:ln>
        </p:spPr>
      </p:cxnSp>
      <p:grpSp>
        <p:nvGrpSpPr>
          <p:cNvPr id="980" name="Google Shape;940;g290225379b6_0_0">
            <a:extLst>
              <a:ext uri="{FF2B5EF4-FFF2-40B4-BE49-F238E27FC236}">
                <a16:creationId xmlns:a16="http://schemas.microsoft.com/office/drawing/2014/main" id="{F7A36D4A-059C-F19C-2FF1-9DBC1F387317}"/>
              </a:ext>
            </a:extLst>
          </p:cNvPr>
          <p:cNvGrpSpPr/>
          <p:nvPr/>
        </p:nvGrpSpPr>
        <p:grpSpPr>
          <a:xfrm>
            <a:off x="8047355" y="1678564"/>
            <a:ext cx="927311" cy="410892"/>
            <a:chOff x="6943296" y="513283"/>
            <a:chExt cx="213000" cy="173798"/>
          </a:xfrm>
        </p:grpSpPr>
        <p:sp>
          <p:nvSpPr>
            <p:cNvPr id="981" name="Google Shape;941;g290225379b6_0_0">
              <a:extLst>
                <a:ext uri="{FF2B5EF4-FFF2-40B4-BE49-F238E27FC236}">
                  <a16:creationId xmlns:a16="http://schemas.microsoft.com/office/drawing/2014/main" id="{B9823965-7C9D-7657-2352-BBC4F6EE7D5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B03CB42A-AA8E-189B-DE6B-14A3B06A580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Toegediende</a:t>
              </a:r>
              <a:endParaRPr lang="en-GB" sz="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Medicatie</a:t>
              </a:r>
              <a:endParaRPr sz="600" b="1" i="0" u="none" strike="noStrike" cap="none">
                <a:solidFill>
                  <a:srgbClr val="FFFFFF"/>
                </a:solidFill>
                <a:latin typeface="Arial"/>
                <a:ea typeface="Arial"/>
                <a:cs typeface="Arial"/>
                <a:sym typeface="Arial"/>
              </a:endParaRPr>
            </a:p>
          </p:txBody>
        </p:sp>
      </p:grpSp>
      <p:sp>
        <p:nvSpPr>
          <p:cNvPr id="985" name="Google Shape;942;g290225379b6_0_0">
            <a:extLst>
              <a:ext uri="{FF2B5EF4-FFF2-40B4-BE49-F238E27FC236}">
                <a16:creationId xmlns:a16="http://schemas.microsoft.com/office/drawing/2014/main" id="{3045356F-A895-3DB5-BFA9-53B0BFE1323E}"/>
              </a:ext>
            </a:extLst>
          </p:cNvPr>
          <p:cNvSpPr/>
          <p:nvPr/>
        </p:nvSpPr>
        <p:spPr>
          <a:xfrm>
            <a:off x="7654044" y="245267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Assistentie</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Bevalling</a:t>
            </a:r>
            <a:endParaRPr sz="600" b="1" i="0" u="none" strike="noStrike" cap="none">
              <a:solidFill>
                <a:srgbClr val="FFFFFF"/>
              </a:solidFill>
              <a:latin typeface="Arial"/>
              <a:ea typeface="Arial"/>
              <a:cs typeface="Arial"/>
              <a:sym typeface="Arial"/>
            </a:endParaRPr>
          </a:p>
        </p:txBody>
      </p:sp>
      <p:cxnSp>
        <p:nvCxnSpPr>
          <p:cNvPr id="986" name="Google Shape;956;g290225379b6_0_0">
            <a:extLst>
              <a:ext uri="{FF2B5EF4-FFF2-40B4-BE49-F238E27FC236}">
                <a16:creationId xmlns:a16="http://schemas.microsoft.com/office/drawing/2014/main" id="{1117330A-EB4A-20FF-C1D4-6C6F118943B2}"/>
              </a:ext>
            </a:extLst>
          </p:cNvPr>
          <p:cNvCxnSpPr>
            <a:cxnSpLocks/>
            <a:stCxn id="985" idx="1"/>
            <a:endCxn id="908" idx="3"/>
          </p:cNvCxnSpPr>
          <p:nvPr/>
        </p:nvCxnSpPr>
        <p:spPr>
          <a:xfrm flipH="1">
            <a:off x="7308219" y="2560673"/>
            <a:ext cx="345825" cy="0"/>
          </a:xfrm>
          <a:prstGeom prst="straightConnector1">
            <a:avLst/>
          </a:prstGeom>
          <a:noFill/>
          <a:ln w="9525" cap="flat" cmpd="sng">
            <a:solidFill>
              <a:schemeClr val="dk2"/>
            </a:solidFill>
            <a:prstDash val="solid"/>
            <a:round/>
            <a:headEnd type="none" w="med" len="med"/>
            <a:tailEnd type="none" w="med" len="med"/>
          </a:ln>
        </p:spPr>
      </p:cxnSp>
      <p:cxnSp>
        <p:nvCxnSpPr>
          <p:cNvPr id="1004" name="Connector: Elbow 1003">
            <a:extLst>
              <a:ext uri="{FF2B5EF4-FFF2-40B4-BE49-F238E27FC236}">
                <a16:creationId xmlns:a16="http://schemas.microsoft.com/office/drawing/2014/main" id="{16E7722E-4602-C1D3-3832-119AE2E3F25B}"/>
              </a:ext>
            </a:extLst>
          </p:cNvPr>
          <p:cNvCxnSpPr>
            <a:stCxn id="13" idx="0"/>
            <a:endCxn id="908" idx="1"/>
          </p:cNvCxnSpPr>
          <p:nvPr/>
        </p:nvCxnSpPr>
        <p:spPr>
          <a:xfrm rot="5400000" flipH="1" flipV="1">
            <a:off x="5883652" y="2212642"/>
            <a:ext cx="313396" cy="1009458"/>
          </a:xfrm>
          <a:prstGeom prst="bentConnector2">
            <a:avLst/>
          </a:prstGeom>
          <a:noFill/>
          <a:ln w="9525" cap="flat" cmpd="sng">
            <a:solidFill>
              <a:schemeClr val="dk2"/>
            </a:solidFill>
            <a:prstDash val="solid"/>
            <a:round/>
            <a:headEnd type="none" w="med" len="med"/>
            <a:tailEnd type="none" w="med" len="med"/>
          </a:ln>
        </p:spPr>
      </p:cxnSp>
      <p:cxnSp>
        <p:nvCxnSpPr>
          <p:cNvPr id="1006" name="Connector: Elbow 1005">
            <a:extLst>
              <a:ext uri="{FF2B5EF4-FFF2-40B4-BE49-F238E27FC236}">
                <a16:creationId xmlns:a16="http://schemas.microsoft.com/office/drawing/2014/main" id="{D55B977B-E30D-8CFC-DBFD-497F5C745BA6}"/>
              </a:ext>
            </a:extLst>
          </p:cNvPr>
          <p:cNvCxnSpPr>
            <a:stCxn id="13" idx="0"/>
            <a:endCxn id="899" idx="1"/>
          </p:cNvCxnSpPr>
          <p:nvPr/>
        </p:nvCxnSpPr>
        <p:spPr>
          <a:xfrm rot="5400000" flipH="1" flipV="1">
            <a:off x="5597902" y="1926894"/>
            <a:ext cx="884895" cy="1009457"/>
          </a:xfrm>
          <a:prstGeom prst="bentConnector2">
            <a:avLst/>
          </a:prstGeom>
          <a:noFill/>
          <a:ln w="9525" cap="flat" cmpd="sng">
            <a:solidFill>
              <a:schemeClr val="dk2"/>
            </a:solidFill>
            <a:prstDash val="solid"/>
            <a:round/>
            <a:headEnd type="none" w="med" len="med"/>
            <a:tailEnd type="none" w="med" len="med"/>
          </a:ln>
        </p:spPr>
      </p:cxnSp>
      <p:cxnSp>
        <p:nvCxnSpPr>
          <p:cNvPr id="1009" name="Connector: Elbow 1008">
            <a:extLst>
              <a:ext uri="{FF2B5EF4-FFF2-40B4-BE49-F238E27FC236}">
                <a16:creationId xmlns:a16="http://schemas.microsoft.com/office/drawing/2014/main" id="{70EDB063-6000-A000-981C-B546FCC82FCB}"/>
              </a:ext>
            </a:extLst>
          </p:cNvPr>
          <p:cNvCxnSpPr>
            <a:stCxn id="13" idx="0"/>
            <a:endCxn id="933" idx="1"/>
          </p:cNvCxnSpPr>
          <p:nvPr/>
        </p:nvCxnSpPr>
        <p:spPr>
          <a:xfrm rot="5400000" flipH="1" flipV="1">
            <a:off x="5079107" y="1408097"/>
            <a:ext cx="1922487" cy="1009458"/>
          </a:xfrm>
          <a:prstGeom prst="bentConnector2">
            <a:avLst/>
          </a:prstGeom>
          <a:noFill/>
          <a:ln w="9525" cap="flat" cmpd="sng">
            <a:solidFill>
              <a:schemeClr val="dk2"/>
            </a:solidFill>
            <a:prstDash val="solid"/>
            <a:round/>
            <a:headEnd type="none" w="med" len="med"/>
            <a:tailEnd type="none" w="med" len="med"/>
          </a:ln>
        </p:spPr>
      </p:cxnSp>
      <p:cxnSp>
        <p:nvCxnSpPr>
          <p:cNvPr id="1011" name="Connector: Elbow 1010">
            <a:extLst>
              <a:ext uri="{FF2B5EF4-FFF2-40B4-BE49-F238E27FC236}">
                <a16:creationId xmlns:a16="http://schemas.microsoft.com/office/drawing/2014/main" id="{65A01CEE-A458-4E7F-4ACA-3B8105B51A36}"/>
              </a:ext>
            </a:extLst>
          </p:cNvPr>
          <p:cNvCxnSpPr>
            <a:cxnSpLocks/>
            <a:stCxn id="13" idx="3"/>
            <a:endCxn id="24" idx="1"/>
          </p:cNvCxnSpPr>
          <p:nvPr/>
        </p:nvCxnSpPr>
        <p:spPr>
          <a:xfrm>
            <a:off x="5867997" y="2982069"/>
            <a:ext cx="677081" cy="1060983"/>
          </a:xfrm>
          <a:prstGeom prst="bentConnector3">
            <a:avLst>
              <a:gd name="adj1" fmla="val 80928"/>
            </a:avLst>
          </a:prstGeom>
          <a:noFill/>
          <a:ln w="9525" cap="flat" cmpd="sng">
            <a:solidFill>
              <a:schemeClr val="dk2"/>
            </a:solidFill>
            <a:prstDash val="solid"/>
            <a:round/>
            <a:headEnd type="none" w="med" len="med"/>
            <a:tailEnd type="none" w="med" len="med"/>
          </a:ln>
        </p:spPr>
      </p:cxnSp>
      <p:cxnSp>
        <p:nvCxnSpPr>
          <p:cNvPr id="1022" name="Straight Arrow Connector 1021">
            <a:extLst>
              <a:ext uri="{FF2B5EF4-FFF2-40B4-BE49-F238E27FC236}">
                <a16:creationId xmlns:a16="http://schemas.microsoft.com/office/drawing/2014/main" id="{BAC7D3FC-4F03-82F9-E36D-C54AA75BCAA6}"/>
              </a:ext>
            </a:extLst>
          </p:cNvPr>
          <p:cNvCxnSpPr>
            <a:cxnSpLocks/>
          </p:cNvCxnSpPr>
          <p:nvPr/>
        </p:nvCxnSpPr>
        <p:spPr>
          <a:xfrm flipV="1">
            <a:off x="5789349" y="3284699"/>
            <a:ext cx="0" cy="673405"/>
          </a:xfrm>
          <a:prstGeom prst="straightConnector1">
            <a:avLst/>
          </a:prstGeom>
          <a:noFill/>
          <a:ln w="9525" cap="flat" cmpd="sng">
            <a:solidFill>
              <a:schemeClr val="dk2"/>
            </a:solidFill>
            <a:prstDash val="solid"/>
            <a:round/>
            <a:headEnd type="none" w="med" len="med"/>
            <a:tailEnd type="triangle" w="med" len="med"/>
          </a:ln>
        </p:spPr>
      </p:cxnSp>
      <p:grpSp>
        <p:nvGrpSpPr>
          <p:cNvPr id="847" name="Google Shape;940;g290225379b6_0_0">
            <a:extLst>
              <a:ext uri="{FF2B5EF4-FFF2-40B4-BE49-F238E27FC236}">
                <a16:creationId xmlns:a16="http://schemas.microsoft.com/office/drawing/2014/main" id="{459A0423-ED21-13A3-E29B-2E5A5D1E23AE}"/>
              </a:ext>
            </a:extLst>
          </p:cNvPr>
          <p:cNvGrpSpPr/>
          <p:nvPr/>
        </p:nvGrpSpPr>
        <p:grpSpPr>
          <a:xfrm>
            <a:off x="2746541" y="3368754"/>
            <a:ext cx="664752" cy="410893"/>
            <a:chOff x="6943296" y="513283"/>
            <a:chExt cx="213000" cy="173798"/>
          </a:xfrm>
        </p:grpSpPr>
        <p:sp>
          <p:nvSpPr>
            <p:cNvPr id="848" name="Google Shape;941;g290225379b6_0_0">
              <a:extLst>
                <a:ext uri="{FF2B5EF4-FFF2-40B4-BE49-F238E27FC236}">
                  <a16:creationId xmlns:a16="http://schemas.microsoft.com/office/drawing/2014/main" id="{11B71944-F2EC-5031-8184-73C57B5759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942;g290225379b6_0_0">
              <a:extLst>
                <a:ext uri="{FF2B5EF4-FFF2-40B4-BE49-F238E27FC236}">
                  <a16:creationId xmlns:a16="http://schemas.microsoft.com/office/drawing/2014/main" id="{2991A0B2-9781-4EA9-4B6A-91B9994A6561}"/>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Apgarscore</a:t>
              </a:r>
              <a:endParaRPr sz="600" b="1" i="0" u="none" strike="noStrike" cap="none">
                <a:solidFill>
                  <a:srgbClr val="FFFFFF"/>
                </a:solidFill>
                <a:latin typeface="Arial"/>
                <a:ea typeface="Arial"/>
                <a:cs typeface="Arial"/>
                <a:sym typeface="Arial"/>
              </a:endParaRPr>
            </a:p>
          </p:txBody>
        </p:sp>
      </p:grpSp>
      <p:grpSp>
        <p:nvGrpSpPr>
          <p:cNvPr id="851" name="Google Shape;940;g290225379b6_0_0">
            <a:extLst>
              <a:ext uri="{FF2B5EF4-FFF2-40B4-BE49-F238E27FC236}">
                <a16:creationId xmlns:a16="http://schemas.microsoft.com/office/drawing/2014/main" id="{C64071A0-CA43-FD53-C38E-CE5886B65092}"/>
              </a:ext>
            </a:extLst>
          </p:cNvPr>
          <p:cNvGrpSpPr/>
          <p:nvPr/>
        </p:nvGrpSpPr>
        <p:grpSpPr>
          <a:xfrm>
            <a:off x="1488740" y="3368754"/>
            <a:ext cx="664752" cy="410893"/>
            <a:chOff x="6943296" y="513283"/>
            <a:chExt cx="213000" cy="173798"/>
          </a:xfrm>
        </p:grpSpPr>
        <p:sp>
          <p:nvSpPr>
            <p:cNvPr id="852" name="Google Shape;941;g290225379b6_0_0">
              <a:extLst>
                <a:ext uri="{FF2B5EF4-FFF2-40B4-BE49-F238E27FC236}">
                  <a16:creationId xmlns:a16="http://schemas.microsoft.com/office/drawing/2014/main" id="{F531F521-38F0-0E19-A4E4-DA9DAC65CDD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942;g290225379b6_0_0">
              <a:extLst>
                <a:ext uri="{FF2B5EF4-FFF2-40B4-BE49-F238E27FC236}">
                  <a16:creationId xmlns:a16="http://schemas.microsoft.com/office/drawing/2014/main" id="{8DCD86C7-7184-245B-7A32-36E367E89CA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Arts</a:t>
              </a:r>
              <a:endParaRPr sz="600" b="1" i="0" u="none" strike="noStrike" cap="none">
                <a:solidFill>
                  <a:srgbClr val="FFFFFF"/>
                </a:solidFill>
                <a:latin typeface="Arial"/>
                <a:ea typeface="Arial"/>
                <a:cs typeface="Arial"/>
                <a:sym typeface="Arial"/>
              </a:endParaRPr>
            </a:p>
          </p:txBody>
        </p:sp>
      </p:grpSp>
      <p:cxnSp>
        <p:nvCxnSpPr>
          <p:cNvPr id="859" name="Straight Arrow Connector 858">
            <a:extLst>
              <a:ext uri="{FF2B5EF4-FFF2-40B4-BE49-F238E27FC236}">
                <a16:creationId xmlns:a16="http://schemas.microsoft.com/office/drawing/2014/main" id="{C6C76213-F998-F5C9-1282-7EFE34D1CAD1}"/>
              </a:ext>
            </a:extLst>
          </p:cNvPr>
          <p:cNvCxnSpPr>
            <a:cxnSpLocks/>
            <a:stCxn id="897" idx="0"/>
            <a:endCxn id="30" idx="2"/>
          </p:cNvCxnSpPr>
          <p:nvPr/>
        </p:nvCxnSpPr>
        <p:spPr>
          <a:xfrm flipH="1" flipV="1">
            <a:off x="4150204" y="3779647"/>
            <a:ext cx="1" cy="143237"/>
          </a:xfrm>
          <a:prstGeom prst="straightConnector1">
            <a:avLst/>
          </a:prstGeom>
          <a:noFill/>
          <a:ln w="9525" cap="flat" cmpd="sng">
            <a:solidFill>
              <a:schemeClr val="dk2"/>
            </a:solidFill>
            <a:prstDash val="solid"/>
            <a:round/>
            <a:headEnd type="none" w="med" len="med"/>
            <a:tailEnd type="triangle" w="med" len="med"/>
          </a:ln>
        </p:spPr>
      </p:cxnSp>
      <p:cxnSp>
        <p:nvCxnSpPr>
          <p:cNvPr id="872" name="Google Shape;956;g290225379b6_0_0">
            <a:extLst>
              <a:ext uri="{FF2B5EF4-FFF2-40B4-BE49-F238E27FC236}">
                <a16:creationId xmlns:a16="http://schemas.microsoft.com/office/drawing/2014/main" id="{4CE1F1FB-46CE-5DFA-1439-ABACB6D88C8E}"/>
              </a:ext>
            </a:extLst>
          </p:cNvPr>
          <p:cNvCxnSpPr>
            <a:cxnSpLocks/>
            <a:stCxn id="33" idx="1"/>
            <a:endCxn id="914" idx="3"/>
          </p:cNvCxnSpPr>
          <p:nvPr/>
        </p:nvCxnSpPr>
        <p:spPr>
          <a:xfrm flipH="1" flipV="1">
            <a:off x="2764466" y="2747529"/>
            <a:ext cx="1017545" cy="7968"/>
          </a:xfrm>
          <a:prstGeom prst="straightConnector1">
            <a:avLst/>
          </a:prstGeom>
          <a:noFill/>
          <a:ln w="9525" cap="flat" cmpd="sng">
            <a:solidFill>
              <a:schemeClr val="dk2"/>
            </a:solidFill>
            <a:prstDash val="solid"/>
            <a:round/>
            <a:headEnd type="none" w="med" len="med"/>
            <a:tailEnd type="none" w="med" len="med"/>
          </a:ln>
        </p:spPr>
      </p:cxnSp>
      <p:cxnSp>
        <p:nvCxnSpPr>
          <p:cNvPr id="879" name="Connector: Elbow 878">
            <a:extLst>
              <a:ext uri="{FF2B5EF4-FFF2-40B4-BE49-F238E27FC236}">
                <a16:creationId xmlns:a16="http://schemas.microsoft.com/office/drawing/2014/main" id="{8819DA47-6F94-C4C5-8162-4249A086271D}"/>
              </a:ext>
            </a:extLst>
          </p:cNvPr>
          <p:cNvCxnSpPr>
            <a:cxnSpLocks/>
            <a:stCxn id="917" idx="3"/>
            <a:endCxn id="31" idx="1"/>
          </p:cNvCxnSpPr>
          <p:nvPr/>
        </p:nvCxnSpPr>
        <p:spPr>
          <a:xfrm flipV="1">
            <a:off x="1856268" y="3476754"/>
            <a:ext cx="1961560" cy="734765"/>
          </a:xfrm>
          <a:prstGeom prst="bentConnector3">
            <a:avLst>
              <a:gd name="adj1" fmla="val 86296"/>
            </a:avLst>
          </a:prstGeom>
          <a:noFill/>
          <a:ln w="9525" cap="flat" cmpd="sng">
            <a:solidFill>
              <a:schemeClr val="dk2"/>
            </a:solidFill>
            <a:prstDash val="solid"/>
            <a:round/>
            <a:headEnd type="none" w="med" len="med"/>
            <a:tailEnd type="none" w="med" len="med"/>
          </a:ln>
        </p:spPr>
      </p:cxnSp>
      <p:cxnSp>
        <p:nvCxnSpPr>
          <p:cNvPr id="885" name="Google Shape;956;g290225379b6_0_0">
            <a:extLst>
              <a:ext uri="{FF2B5EF4-FFF2-40B4-BE49-F238E27FC236}">
                <a16:creationId xmlns:a16="http://schemas.microsoft.com/office/drawing/2014/main" id="{6ACA0E93-76D4-70BF-A845-3D3D09A59443}"/>
              </a:ext>
            </a:extLst>
          </p:cNvPr>
          <p:cNvCxnSpPr>
            <a:cxnSpLocks/>
            <a:stCxn id="914" idx="1"/>
            <a:endCxn id="941" idx="3"/>
          </p:cNvCxnSpPr>
          <p:nvPr/>
        </p:nvCxnSpPr>
        <p:spPr>
          <a:xfrm flipH="1">
            <a:off x="1758862" y="2747529"/>
            <a:ext cx="340852" cy="0"/>
          </a:xfrm>
          <a:prstGeom prst="straightConnector1">
            <a:avLst/>
          </a:prstGeom>
          <a:noFill/>
          <a:ln w="9525" cap="flat" cmpd="sng">
            <a:solidFill>
              <a:schemeClr val="dk2"/>
            </a:solidFill>
            <a:prstDash val="solid"/>
            <a:round/>
            <a:headEnd type="none" w="med" len="med"/>
            <a:tailEnd type="none" w="med" len="med"/>
          </a:ln>
        </p:spPr>
      </p:cxnSp>
      <p:cxnSp>
        <p:nvCxnSpPr>
          <p:cNvPr id="889" name="Connector: Elbow 888">
            <a:extLst>
              <a:ext uri="{FF2B5EF4-FFF2-40B4-BE49-F238E27FC236}">
                <a16:creationId xmlns:a16="http://schemas.microsoft.com/office/drawing/2014/main" id="{489FEC36-01DA-3987-BAFA-127D4739F701}"/>
              </a:ext>
            </a:extLst>
          </p:cNvPr>
          <p:cNvCxnSpPr>
            <a:cxnSpLocks/>
            <a:stCxn id="942" idx="0"/>
            <a:endCxn id="936" idx="1"/>
          </p:cNvCxnSpPr>
          <p:nvPr/>
        </p:nvCxnSpPr>
        <p:spPr>
          <a:xfrm rot="5400000" flipH="1" flipV="1">
            <a:off x="3141809" y="-921235"/>
            <a:ext cx="1687946" cy="5118593"/>
          </a:xfrm>
          <a:prstGeom prst="bentConnector2">
            <a:avLst/>
          </a:prstGeom>
          <a:noFill/>
          <a:ln w="9525" cap="flat" cmpd="sng">
            <a:solidFill>
              <a:schemeClr val="dk2"/>
            </a:solidFill>
            <a:prstDash val="solid"/>
            <a:round/>
            <a:headEnd type="none" w="med" len="med"/>
            <a:tailEnd type="none" w="med" len="med"/>
          </a:ln>
        </p:spPr>
      </p:cxnSp>
      <p:cxnSp>
        <p:nvCxnSpPr>
          <p:cNvPr id="1027" name="Connector: Elbow 1026">
            <a:extLst>
              <a:ext uri="{FF2B5EF4-FFF2-40B4-BE49-F238E27FC236}">
                <a16:creationId xmlns:a16="http://schemas.microsoft.com/office/drawing/2014/main" id="{4841E38B-4AB1-57C3-CA1E-AA70B4473B78}"/>
              </a:ext>
            </a:extLst>
          </p:cNvPr>
          <p:cNvCxnSpPr>
            <a:cxnSpLocks/>
          </p:cNvCxnSpPr>
          <p:nvPr/>
        </p:nvCxnSpPr>
        <p:spPr>
          <a:xfrm flipV="1">
            <a:off x="4468620" y="2982069"/>
            <a:ext cx="720665" cy="494685"/>
          </a:xfrm>
          <a:prstGeom prst="bentConnector3">
            <a:avLst>
              <a:gd name="adj1" fmla="val 30629"/>
            </a:avLst>
          </a:prstGeom>
          <a:noFill/>
          <a:ln w="9525" cap="flat" cmpd="sng">
            <a:solidFill>
              <a:schemeClr val="dk2"/>
            </a:solidFill>
            <a:prstDash val="solid"/>
            <a:round/>
            <a:headEnd type="none" w="med" len="med"/>
            <a:tailEnd type="none" w="med" len="med"/>
          </a:ln>
        </p:spPr>
      </p:cxnSp>
      <p:cxnSp>
        <p:nvCxnSpPr>
          <p:cNvPr id="1045" name="Connector: Elbow 1044">
            <a:extLst>
              <a:ext uri="{FF2B5EF4-FFF2-40B4-BE49-F238E27FC236}">
                <a16:creationId xmlns:a16="http://schemas.microsoft.com/office/drawing/2014/main" id="{FD1AE391-F8B3-9A70-98A8-35B0FBBCDEF6}"/>
              </a:ext>
            </a:extLst>
          </p:cNvPr>
          <p:cNvCxnSpPr>
            <a:stCxn id="941" idx="1"/>
            <a:endCxn id="28" idx="0"/>
          </p:cNvCxnSpPr>
          <p:nvPr/>
        </p:nvCxnSpPr>
        <p:spPr>
          <a:xfrm rot="10800000" flipV="1">
            <a:off x="718582" y="2747528"/>
            <a:ext cx="375528" cy="621225"/>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7" name="Connector: Elbow 1046">
            <a:extLst>
              <a:ext uri="{FF2B5EF4-FFF2-40B4-BE49-F238E27FC236}">
                <a16:creationId xmlns:a16="http://schemas.microsoft.com/office/drawing/2014/main" id="{256878F1-377A-6E47-DA5A-61259103D17E}"/>
              </a:ext>
            </a:extLst>
          </p:cNvPr>
          <p:cNvCxnSpPr>
            <a:stCxn id="917" idx="1"/>
            <a:endCxn id="27" idx="2"/>
          </p:cNvCxnSpPr>
          <p:nvPr/>
        </p:nvCxnSpPr>
        <p:spPr>
          <a:xfrm rot="10800000">
            <a:off x="718582" y="3779647"/>
            <a:ext cx="375528" cy="43187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8E93B797-7D7A-9E8F-58C1-ADC4C7ACAF34}"/>
              </a:ext>
            </a:extLst>
          </p:cNvPr>
          <p:cNvCxnSpPr>
            <a:cxnSpLocks/>
            <a:stCxn id="848" idx="1"/>
            <a:endCxn id="914" idx="2"/>
          </p:cNvCxnSpPr>
          <p:nvPr/>
        </p:nvCxnSpPr>
        <p:spPr>
          <a:xfrm rot="10800000">
            <a:off x="2432091" y="2892927"/>
            <a:ext cx="314451" cy="74132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691D5B2E-C437-2578-1CAF-36CAEA3028E7}"/>
              </a:ext>
            </a:extLst>
          </p:cNvPr>
          <p:cNvCxnSpPr>
            <a:cxnSpLocks/>
            <a:endCxn id="852" idx="3"/>
          </p:cNvCxnSpPr>
          <p:nvPr/>
        </p:nvCxnSpPr>
        <p:spPr>
          <a:xfrm rot="5400000">
            <a:off x="1883918" y="3170470"/>
            <a:ext cx="733354" cy="194205"/>
          </a:xfrm>
          <a:prstGeom prst="bentConnector2">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944668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893D0414-781C-002D-13EB-99ACAF87B7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1975522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a:t>Voorbeelden</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062473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2035FA48-E270-44BF-8C5E-2CCF23908C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Q&amp;A en Next Steps</a:t>
            </a:r>
            <a:endParaRPr sz="3200" b="1" i="0" u="none" strike="noStrike" cap="none">
              <a:solidFill>
                <a:srgbClr val="000000"/>
              </a:solidFill>
              <a:latin typeface="Arial"/>
              <a:ea typeface="Arial"/>
              <a:cs typeface="Arial"/>
              <a:sym typeface="Arial"/>
            </a:endParaRPr>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sp>
        <p:nvSpPr>
          <p:cNvPr id="3595" name="Google Shape;3595;p47"/>
          <p:cNvSpPr/>
          <p:nvPr/>
        </p:nvSpPr>
        <p:spPr>
          <a:xfrm>
            <a:off x="602027" y="4357948"/>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596" name="Google Shape;3596;p47"/>
          <p:cNvGrpSpPr/>
          <p:nvPr/>
        </p:nvGrpSpPr>
        <p:grpSpPr>
          <a:xfrm>
            <a:off x="641992" y="1367322"/>
            <a:ext cx="478299" cy="478299"/>
            <a:chOff x="4640263" y="1219200"/>
            <a:chExt cx="123825" cy="123825"/>
          </a:xfrm>
        </p:grpSpPr>
        <p:sp>
          <p:nvSpPr>
            <p:cNvPr id="3597" name="Google Shape;3597;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8" name="Google Shape;3598;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9" name="Google Shape;3599;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0" name="Google Shape;3600;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1" name="Google Shape;3601;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02" name="Google Shape;3602;p47"/>
          <p:cNvGrpSpPr/>
          <p:nvPr/>
        </p:nvGrpSpPr>
        <p:grpSpPr>
          <a:xfrm>
            <a:off x="630430" y="1988262"/>
            <a:ext cx="470610" cy="478327"/>
            <a:chOff x="6215424" y="4028218"/>
            <a:chExt cx="202814" cy="206140"/>
          </a:xfrm>
        </p:grpSpPr>
        <p:sp>
          <p:nvSpPr>
            <p:cNvPr id="3603" name="Google Shape;3603;p47"/>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4" name="Google Shape;3604;p47"/>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5" name="Google Shape;3605;p47"/>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6" name="Google Shape;3606;p47"/>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7" name="Google Shape;3607;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3608" name="Google Shape;3608;p47"/>
          <p:cNvGrpSpPr/>
          <p:nvPr/>
        </p:nvGrpSpPr>
        <p:grpSpPr>
          <a:xfrm>
            <a:off x="636286" y="4431858"/>
            <a:ext cx="479163" cy="478593"/>
            <a:chOff x="4148138" y="53975"/>
            <a:chExt cx="1335088" cy="1333500"/>
          </a:xfrm>
        </p:grpSpPr>
        <p:sp>
          <p:nvSpPr>
            <p:cNvPr id="3609" name="Google Shape;3609;p47"/>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0" name="Google Shape;3610;p47"/>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11" name="Google Shape;3611;p47"/>
          <p:cNvGrpSpPr/>
          <p:nvPr/>
        </p:nvGrpSpPr>
        <p:grpSpPr>
          <a:xfrm>
            <a:off x="636286" y="2611398"/>
            <a:ext cx="471655" cy="471655"/>
            <a:chOff x="4287838" y="1854201"/>
            <a:chExt cx="149225" cy="149225"/>
          </a:xfrm>
        </p:grpSpPr>
        <p:sp>
          <p:nvSpPr>
            <p:cNvPr id="3612" name="Google Shape;3612;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3613" name="Google Shape;3613;p47"/>
            <p:cNvCxnSpPr/>
            <p:nvPr/>
          </p:nvCxnSpPr>
          <p:spPr>
            <a:xfrm>
              <a:off x="4375150" y="1884363"/>
              <a:ext cx="0" cy="0"/>
            </a:xfrm>
            <a:prstGeom prst="straightConnector1">
              <a:avLst/>
            </a:prstGeom>
            <a:noFill/>
            <a:ln>
              <a:noFill/>
            </a:ln>
          </p:spPr>
        </p:cxnSp>
        <p:cxnSp>
          <p:nvCxnSpPr>
            <p:cNvPr id="3614" name="Google Shape;3614;p47"/>
            <p:cNvCxnSpPr/>
            <p:nvPr/>
          </p:nvCxnSpPr>
          <p:spPr>
            <a:xfrm>
              <a:off x="4375150" y="1884363"/>
              <a:ext cx="0" cy="0"/>
            </a:xfrm>
            <a:prstGeom prst="straightConnector1">
              <a:avLst/>
            </a:prstGeom>
            <a:noFill/>
            <a:ln>
              <a:noFill/>
            </a:ln>
          </p:spPr>
        </p:cxnSp>
        <p:sp>
          <p:nvSpPr>
            <p:cNvPr id="3615" name="Google Shape;3615;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3616" name="Google Shape;3616;p47"/>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Verwerken van alle input uit de thematische werkgroep.</a:t>
            </a:r>
            <a:endParaRPr sz="1400" b="0" i="0" u="none" strike="noStrike" cap="none">
              <a:solidFill>
                <a:srgbClr val="000000"/>
              </a:solidFill>
              <a:latin typeface="Arial"/>
              <a:ea typeface="Arial"/>
              <a:cs typeface="Arial"/>
              <a:sym typeface="Arial"/>
            </a:endParaRPr>
          </a:p>
        </p:txBody>
      </p:sp>
      <p:sp>
        <p:nvSpPr>
          <p:cNvPr id="3617" name="Google Shape;3617;p47"/>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Rondsturen van een verslag van deze werkgroep. Feedback is zeker welkom.</a:t>
            </a:r>
            <a:endParaRPr sz="1400" b="0" i="0" u="none" strike="noStrike" cap="none">
              <a:solidFill>
                <a:srgbClr val="000000"/>
              </a:solidFill>
              <a:latin typeface="Arial"/>
              <a:ea typeface="Arial"/>
              <a:cs typeface="Arial"/>
              <a:sym typeface="Arial"/>
            </a:endParaRPr>
          </a:p>
        </p:txBody>
      </p:sp>
      <p:sp>
        <p:nvSpPr>
          <p:cNvPr id="3618" name="Google Shape;3618;p47"/>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Feedback capteren via GitHub.</a:t>
            </a:r>
            <a:endParaRPr sz="1400" b="0" i="0" u="none" strike="noStrike" cap="none">
              <a:solidFill>
                <a:srgbClr val="000000"/>
              </a:solidFill>
              <a:latin typeface="Arial"/>
              <a:ea typeface="Arial"/>
              <a:cs typeface="Arial"/>
              <a:sym typeface="Arial"/>
            </a:endParaRPr>
          </a:p>
        </p:txBody>
      </p:sp>
      <p:sp>
        <p:nvSpPr>
          <p:cNvPr id="3619" name="Google Shape;3619;p47"/>
          <p:cNvSpPr txBox="1"/>
          <p:nvPr/>
        </p:nvSpPr>
        <p:spPr>
          <a:xfrm>
            <a:off x="1267624" y="3196949"/>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NL" sz="1600" b="0" i="0" u="none" strike="noStrike" cap="none">
                <a:solidFill>
                  <a:srgbClr val="000000"/>
                </a:solidFill>
                <a:latin typeface="Arial"/>
                <a:ea typeface="Arial"/>
                <a:cs typeface="Arial"/>
                <a:sym typeface="Arial"/>
              </a:rPr>
              <a:t>Eerste versie van een semantisch model publiceren op GitHub. </a:t>
            </a:r>
            <a:endParaRPr lang="nl-NL" sz="1400" b="0" i="0" u="none" strike="noStrike" cap="none">
              <a:solidFill>
                <a:srgbClr val="000000"/>
              </a:solidFill>
              <a:latin typeface="Arial"/>
              <a:ea typeface="Arial"/>
              <a:cs typeface="Arial"/>
              <a:sym typeface="Arial"/>
            </a:endParaRPr>
          </a:p>
        </p:txBody>
      </p:sp>
      <p:sp>
        <p:nvSpPr>
          <p:cNvPr id="3620" name="Google Shape;3620;p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
        <p:nvSpPr>
          <p:cNvPr id="3621" name="Google Shape;3621;p47"/>
          <p:cNvSpPr txBox="1"/>
          <p:nvPr/>
        </p:nvSpPr>
        <p:spPr>
          <a:xfrm>
            <a:off x="1267574" y="3918637"/>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65"/>
                  </a:ext>
                </a:extLst>
              </a:rPr>
              <a:t>Omzetten van sneuvelmodel in UML conform data </a:t>
            </a:r>
            <a:r>
              <a:rPr lang="nl-BE" sz="16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66"/>
                  </a:ext>
                </a:extLst>
              </a:rPr>
              <a:t>model</a:t>
            </a:r>
            <a:endParaRPr lang="nl-BE" sz="1600" b="0" i="0" u="none" strike="noStrike" cap="none">
              <a:solidFill>
                <a:srgbClr val="000000"/>
              </a:solidFill>
              <a:latin typeface="Arial"/>
              <a:ea typeface="Arial"/>
              <a:cs typeface="Arial"/>
              <a:sym typeface="Arial"/>
            </a:endParaRPr>
          </a:p>
        </p:txBody>
      </p:sp>
      <p:grpSp>
        <p:nvGrpSpPr>
          <p:cNvPr id="3622" name="Google Shape;3622;p47"/>
          <p:cNvGrpSpPr/>
          <p:nvPr/>
        </p:nvGrpSpPr>
        <p:grpSpPr>
          <a:xfrm>
            <a:off x="657625" y="3854557"/>
            <a:ext cx="457226" cy="457236"/>
            <a:chOff x="4300538" y="69851"/>
            <a:chExt cx="1193800" cy="1195387"/>
          </a:xfrm>
        </p:grpSpPr>
        <p:sp>
          <p:nvSpPr>
            <p:cNvPr id="3623" name="Google Shape;3623;p47"/>
            <p:cNvSpPr/>
            <p:nvPr/>
          </p:nvSpPr>
          <p:spPr>
            <a:xfrm>
              <a:off x="4300538" y="69851"/>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4" name="Google Shape;3624;p47"/>
            <p:cNvSpPr/>
            <p:nvPr/>
          </p:nvSpPr>
          <p:spPr>
            <a:xfrm>
              <a:off x="4821238" y="747713"/>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5" name="Google Shape;3625;p47"/>
            <p:cNvSpPr/>
            <p:nvPr/>
          </p:nvSpPr>
          <p:spPr>
            <a:xfrm>
              <a:off x="5164138" y="747713"/>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6" name="Google Shape;3626;p47"/>
            <p:cNvSpPr/>
            <p:nvPr/>
          </p:nvSpPr>
          <p:spPr>
            <a:xfrm>
              <a:off x="4522788" y="793750"/>
              <a:ext cx="61800" cy="618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 name="Google Shape;3621;p47">
            <a:extLst>
              <a:ext uri="{FF2B5EF4-FFF2-40B4-BE49-F238E27FC236}">
                <a16:creationId xmlns:a16="http://schemas.microsoft.com/office/drawing/2014/main" id="{B7C093B6-E068-FE0F-6A5F-925B8A1A2D80}"/>
              </a:ext>
            </a:extLst>
          </p:cNvPr>
          <p:cNvSpPr txBox="1"/>
          <p:nvPr/>
        </p:nvSpPr>
        <p:spPr>
          <a:xfrm>
            <a:off x="1259327" y="4459104"/>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65"/>
                  </a:ext>
                </a:extLst>
              </a:rPr>
              <a:t>Incorporeren vraag &amp; antwoord, initiatiefrecht en adviezen</a:t>
            </a:r>
            <a:endParaRPr lang="nl-BE" sz="1600" b="0" i="0" u="none" strike="noStrike" cap="none">
              <a:solidFill>
                <a:srgbClr val="000000"/>
              </a:solidFill>
              <a:latin typeface="Arial"/>
              <a:ea typeface="Arial"/>
              <a:cs typeface="Arial"/>
              <a:sym typeface="Arial"/>
            </a:endParaRPr>
          </a:p>
        </p:txBody>
      </p:sp>
      <p:grpSp>
        <p:nvGrpSpPr>
          <p:cNvPr id="8" name="Google Shape;3608;p47">
            <a:extLst>
              <a:ext uri="{FF2B5EF4-FFF2-40B4-BE49-F238E27FC236}">
                <a16:creationId xmlns:a16="http://schemas.microsoft.com/office/drawing/2014/main" id="{DB682AFB-3307-8A89-FC17-4BE3195621D9}"/>
              </a:ext>
            </a:extLst>
          </p:cNvPr>
          <p:cNvGrpSpPr/>
          <p:nvPr/>
        </p:nvGrpSpPr>
        <p:grpSpPr>
          <a:xfrm>
            <a:off x="612884" y="3228587"/>
            <a:ext cx="479163" cy="478593"/>
            <a:chOff x="4148138" y="53975"/>
            <a:chExt cx="1335088" cy="1333500"/>
          </a:xfrm>
        </p:grpSpPr>
        <p:sp>
          <p:nvSpPr>
            <p:cNvPr id="9" name="Google Shape;3609;p47">
              <a:extLst>
                <a:ext uri="{FF2B5EF4-FFF2-40B4-BE49-F238E27FC236}">
                  <a16:creationId xmlns:a16="http://schemas.microsoft.com/office/drawing/2014/main" id="{57D52854-D335-B7CA-1067-382F6D4AD4E9}"/>
                </a:ext>
              </a:extLst>
            </p:cNvPr>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3610;p47">
              <a:extLst>
                <a:ext uri="{FF2B5EF4-FFF2-40B4-BE49-F238E27FC236}">
                  <a16:creationId xmlns:a16="http://schemas.microsoft.com/office/drawing/2014/main" id="{18CEF7E6-EDFD-2875-0D97-BD4892691143}"/>
                </a:ext>
              </a:extLst>
            </p:cNvPr>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cxnSp>
        <p:nvCxnSpPr>
          <p:cNvPr id="764" name="Google Shape;764;g21736e2d9d9_0_0"/>
          <p:cNvCxnSpPr/>
          <p:nvPr/>
        </p:nvCxnSpPr>
        <p:spPr>
          <a:xfrm flipH="1">
            <a:off x="5293610" y="3654180"/>
            <a:ext cx="3600" cy="386700"/>
          </a:xfrm>
          <a:prstGeom prst="straightConnector1">
            <a:avLst/>
          </a:prstGeom>
          <a:noFill/>
          <a:ln w="12700" cap="sq" cmpd="sng">
            <a:solidFill>
              <a:srgbClr val="454034"/>
            </a:solidFill>
            <a:prstDash val="solid"/>
            <a:round/>
            <a:headEnd type="none" w="sm" len="sm"/>
            <a:tailEnd type="oval" w="med" len="med"/>
          </a:ln>
        </p:spPr>
      </p:cxnSp>
      <p:cxnSp>
        <p:nvCxnSpPr>
          <p:cNvPr id="2" name="Google Shape;767;g21736e2d9d9_0_0">
            <a:extLst>
              <a:ext uri="{FF2B5EF4-FFF2-40B4-BE49-F238E27FC236}">
                <a16:creationId xmlns:a16="http://schemas.microsoft.com/office/drawing/2014/main" id="{92ACB280-88D1-082F-4232-61C19911FAAB}"/>
              </a:ext>
            </a:extLst>
          </p:cNvPr>
          <p:cNvCxnSpPr>
            <a:cxnSpLocks/>
          </p:cNvCxnSpPr>
          <p:nvPr/>
        </p:nvCxnSpPr>
        <p:spPr>
          <a:xfrm>
            <a:off x="5847496" y="2995963"/>
            <a:ext cx="0" cy="597600"/>
          </a:xfrm>
          <a:prstGeom prst="straightConnector1">
            <a:avLst/>
          </a:prstGeom>
          <a:noFill/>
          <a:ln w="12700" cap="sq" cmpd="sng">
            <a:solidFill>
              <a:srgbClr val="454034"/>
            </a:solidFill>
            <a:prstDash val="solid"/>
            <a:round/>
            <a:headEnd type="oval" w="med" len="med"/>
            <a:tailEnd type="none" w="sm" len="sm"/>
          </a:ln>
        </p:spPr>
      </p:cxnSp>
      <p:cxnSp>
        <p:nvCxnSpPr>
          <p:cNvPr id="767" name="Google Shape;767;g21736e2d9d9_0_0"/>
          <p:cNvCxnSpPr>
            <a:cxnSpLocks/>
          </p:cNvCxnSpPr>
          <p:nvPr/>
        </p:nvCxnSpPr>
        <p:spPr>
          <a:xfrm>
            <a:off x="4206856" y="3016623"/>
            <a:ext cx="0" cy="548010"/>
          </a:xfrm>
          <a:prstGeom prst="straightConnector1">
            <a:avLst/>
          </a:prstGeom>
          <a:noFill/>
          <a:ln w="12700" cap="sq" cmpd="sng">
            <a:solidFill>
              <a:srgbClr val="454034"/>
            </a:solidFill>
            <a:prstDash val="solid"/>
            <a:round/>
            <a:headEnd type="oval" w="med" len="med"/>
            <a:tailEnd type="none" w="sm" len="sm"/>
          </a:ln>
        </p:spPr>
      </p:cxnSp>
      <p:cxnSp>
        <p:nvCxnSpPr>
          <p:cNvPr id="739" name="Google Shape;739;g21736e2d9d9_0_0"/>
          <p:cNvCxnSpPr>
            <a:cxnSpLocks/>
          </p:cNvCxnSpPr>
          <p:nvPr/>
        </p:nvCxnSpPr>
        <p:spPr>
          <a:xfrm>
            <a:off x="7462241" y="2995733"/>
            <a:ext cx="0" cy="685243"/>
          </a:xfrm>
          <a:prstGeom prst="straightConnector1">
            <a:avLst/>
          </a:prstGeom>
          <a:noFill/>
          <a:ln w="12700" cap="sq" cmpd="sng">
            <a:solidFill>
              <a:srgbClr val="454034"/>
            </a:solidFill>
            <a:prstDash val="solid"/>
            <a:round/>
            <a:headEnd type="oval" w="med" len="med"/>
            <a:tailEnd type="none" w="sm" len="sm"/>
          </a:ln>
        </p:spPr>
      </p:cxnSp>
      <p:sp>
        <p:nvSpPr>
          <p:cNvPr id="741" name="Google Shape;741;g21736e2d9d9_0_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err="1"/>
              <a:t>T</a:t>
            </a:r>
            <a:r>
              <a:rPr lang="en-GB" sz="3200" b="1" i="0" u="none" strike="noStrike" cap="none" err="1">
                <a:solidFill>
                  <a:srgbClr val="000000"/>
                </a:solidFill>
                <a:latin typeface="Arial"/>
                <a:ea typeface="Arial"/>
                <a:cs typeface="Arial"/>
                <a:sym typeface="Arial"/>
              </a:rPr>
              <a:t>ijdslijn</a:t>
            </a:r>
            <a:r>
              <a:rPr lang="en-GB" sz="3200" b="1" i="0" u="none" strike="noStrike" cap="none">
                <a:solidFill>
                  <a:srgbClr val="000000"/>
                </a:solidFill>
                <a:latin typeface="Arial"/>
                <a:ea typeface="Arial"/>
                <a:cs typeface="Arial"/>
                <a:sym typeface="Arial"/>
              </a:rPr>
              <a:t> OSLO </a:t>
            </a:r>
            <a:r>
              <a:rPr lang="en-GB" sz="3200" b="1" i="0" u="none" strike="noStrike" cap="none" err="1">
                <a:solidFill>
                  <a:srgbClr val="000000"/>
                </a:solidFill>
                <a:latin typeface="Arial"/>
                <a:ea typeface="Arial"/>
                <a:cs typeface="Arial"/>
                <a:sym typeface="Arial"/>
              </a:rPr>
              <a:t>Overlijdensaangifte</a:t>
            </a:r>
            <a:endParaRPr sz="1400" b="0" i="0" u="none" strike="noStrike" cap="none">
              <a:solidFill>
                <a:srgbClr val="000000"/>
              </a:solidFill>
              <a:latin typeface="Arial"/>
              <a:ea typeface="Arial"/>
              <a:cs typeface="Arial"/>
              <a:sym typeface="Arial"/>
            </a:endParaRPr>
          </a:p>
        </p:txBody>
      </p:sp>
      <p:cxnSp>
        <p:nvCxnSpPr>
          <p:cNvPr id="742" name="Google Shape;742;g21736e2d9d9_0_0"/>
          <p:cNvCxnSpPr>
            <a:cxnSpLocks/>
          </p:cNvCxnSpPr>
          <p:nvPr/>
        </p:nvCxnSpPr>
        <p:spPr>
          <a:xfrm flipH="1">
            <a:off x="2538853" y="3032721"/>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45" name="Google Shape;745;g21736e2d9d9_0_0"/>
          <p:cNvCxnSpPr/>
          <p:nvPr/>
        </p:nvCxnSpPr>
        <p:spPr>
          <a:xfrm>
            <a:off x="1328873" y="3781124"/>
            <a:ext cx="0" cy="252900"/>
          </a:xfrm>
          <a:prstGeom prst="straightConnector1">
            <a:avLst/>
          </a:prstGeom>
          <a:noFill/>
          <a:ln w="12700" cap="sq" cmpd="sng">
            <a:solidFill>
              <a:srgbClr val="454034"/>
            </a:solidFill>
            <a:prstDash val="solid"/>
            <a:round/>
            <a:headEnd type="none" w="sm" len="sm"/>
            <a:tailEnd type="oval" w="med" len="med"/>
          </a:ln>
        </p:spPr>
      </p:cxnSp>
      <p:sp>
        <p:nvSpPr>
          <p:cNvPr id="746" name="Google Shape;746;g21736e2d9d9_0_0"/>
          <p:cNvSpPr/>
          <p:nvPr/>
        </p:nvSpPr>
        <p:spPr>
          <a:xfrm rot="5400000">
            <a:off x="8443348" y="3484956"/>
            <a:ext cx="450300" cy="1539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7" name="Google Shape;747;g21736e2d9d9_0_0"/>
          <p:cNvSpPr txBox="1"/>
          <p:nvPr/>
        </p:nvSpPr>
        <p:spPr>
          <a:xfrm>
            <a:off x="1335597"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748" name="Google Shape;748;g21736e2d9d9_0_0"/>
          <p:cNvSpPr txBox="1"/>
          <p:nvPr/>
        </p:nvSpPr>
        <p:spPr>
          <a:xfrm>
            <a:off x="2152734"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749" name="Google Shape;749;g21736e2d9d9_0_0"/>
          <p:cNvSpPr txBox="1"/>
          <p:nvPr/>
        </p:nvSpPr>
        <p:spPr>
          <a:xfrm>
            <a:off x="2967522"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50" b="0" i="0" u="none" strike="noStrike" cap="none">
              <a:solidFill>
                <a:srgbClr val="000000"/>
              </a:solidFill>
              <a:latin typeface="Arial"/>
              <a:ea typeface="Arial"/>
              <a:cs typeface="Arial"/>
              <a:sym typeface="Arial"/>
            </a:endParaRPr>
          </a:p>
        </p:txBody>
      </p:sp>
      <p:sp>
        <p:nvSpPr>
          <p:cNvPr id="751" name="Google Shape;751;g21736e2d9d9_0_0"/>
          <p:cNvSpPr txBox="1"/>
          <p:nvPr/>
        </p:nvSpPr>
        <p:spPr>
          <a:xfrm>
            <a:off x="4570598"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743" name="Google Shape;743;g21736e2d9d9_0_0"/>
          <p:cNvSpPr txBox="1"/>
          <p:nvPr/>
        </p:nvSpPr>
        <p:spPr>
          <a:xfrm>
            <a:off x="1993453" y="2624776"/>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1</a:t>
            </a:r>
            <a:endParaRPr sz="500" b="1" i="0" u="none" strike="noStrike" cap="none">
              <a:solidFill>
                <a:schemeClr val="dk1"/>
              </a:solidFill>
              <a:latin typeface="Arial"/>
              <a:ea typeface="Arial"/>
              <a:cs typeface="Arial"/>
              <a:sym typeface="Arial"/>
            </a:endParaRPr>
          </a:p>
        </p:txBody>
      </p:sp>
      <p:sp>
        <p:nvSpPr>
          <p:cNvPr id="753" name="Google Shape;753;g21736e2d9d9_0_0"/>
          <p:cNvSpPr txBox="1"/>
          <p:nvPr/>
        </p:nvSpPr>
        <p:spPr>
          <a:xfrm>
            <a:off x="2815634" y="409834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2 </a:t>
            </a:r>
            <a:endParaRPr sz="500" b="1" i="0" u="none" strike="noStrike" cap="none">
              <a:solidFill>
                <a:schemeClr val="dk1"/>
              </a:solidFill>
              <a:latin typeface="Arial"/>
              <a:ea typeface="Arial"/>
              <a:cs typeface="Arial"/>
              <a:sym typeface="Arial"/>
            </a:endParaRPr>
          </a:p>
        </p:txBody>
      </p:sp>
      <p:sp>
        <p:nvSpPr>
          <p:cNvPr id="754" name="Google Shape;754;g21736e2d9d9_0_0"/>
          <p:cNvSpPr txBox="1"/>
          <p:nvPr/>
        </p:nvSpPr>
        <p:spPr>
          <a:xfrm>
            <a:off x="5285459" y="2620780"/>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review </a:t>
            </a:r>
            <a:r>
              <a:rPr lang="en-GB" sz="1050" b="1" i="0" u="none" strike="noStrike" cap="none" err="1">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period</a:t>
            </a:r>
            <a:r>
              <a:rPr lang="en-GB" sz="1050" b="1" i="0" u="none" strike="noStrike" cap="none" err="1">
                <a:solidFill>
                  <a:schemeClr val="dk1"/>
                </a:solidFill>
                <a:latin typeface="Arial"/>
                <a:ea typeface="Arial"/>
                <a:cs typeface="Arial"/>
                <a:sym typeface="Arial"/>
              </a:rPr>
              <a:t>e</a:t>
            </a:r>
            <a:endParaRPr lang="en-GB" sz="500" b="1" i="0" u="none" strike="noStrike" cap="none">
              <a:solidFill>
                <a:schemeClr val="dk1"/>
              </a:solidFill>
              <a:latin typeface="Arial"/>
              <a:ea typeface="Arial"/>
              <a:cs typeface="Arial"/>
              <a:sym typeface="Arial"/>
            </a:endParaRPr>
          </a:p>
        </p:txBody>
      </p:sp>
      <p:sp>
        <p:nvSpPr>
          <p:cNvPr id="755" name="Google Shape;755;g21736e2d9d9_0_0"/>
          <p:cNvSpPr txBox="1"/>
          <p:nvPr/>
        </p:nvSpPr>
        <p:spPr>
          <a:xfrm>
            <a:off x="6929608" y="262183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Einde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review </a:t>
            </a:r>
            <a:r>
              <a:rPr lang="en-GB" sz="1050" b="1" i="0" u="none" strike="noStrike" cap="none" err="1">
                <a:solidFill>
                  <a:schemeClr val="dk1"/>
                </a:solidFill>
                <a:latin typeface="Arial"/>
                <a:ea typeface="Arial"/>
                <a:cs typeface="Arial"/>
                <a:sym typeface="Arial"/>
              </a:rPr>
              <a:t>periode</a:t>
            </a:r>
            <a:endParaRPr sz="500" b="1" i="0" u="none" strike="noStrike" cap="none">
              <a:solidFill>
                <a:schemeClr val="dk1"/>
              </a:solidFill>
              <a:latin typeface="Arial"/>
              <a:ea typeface="Arial"/>
              <a:cs typeface="Arial"/>
              <a:sym typeface="Arial"/>
            </a:endParaRPr>
          </a:p>
        </p:txBody>
      </p:sp>
      <p:sp>
        <p:nvSpPr>
          <p:cNvPr id="759" name="Google Shape;759;g21736e2d9d9_0_0"/>
          <p:cNvSpPr txBox="1"/>
          <p:nvPr/>
        </p:nvSpPr>
        <p:spPr>
          <a:xfrm>
            <a:off x="6058662" y="3057781"/>
            <a:ext cx="1219174"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800" b="0" i="0" u="none" strike="noStrike" cap="none" err="1">
                <a:solidFill>
                  <a:schemeClr val="dk1"/>
                </a:solidFill>
                <a:latin typeface="Arial"/>
                <a:ea typeface="Arial"/>
                <a:cs typeface="Arial"/>
                <a:sym typeface="Arial"/>
              </a:rPr>
              <a:t>Implementatie</a:t>
            </a:r>
            <a:r>
              <a:rPr lang="en-GB" sz="800" b="0" i="0" u="none" strike="noStrike" cap="none">
                <a:solidFill>
                  <a:schemeClr val="dk1"/>
                </a:solidFill>
                <a:latin typeface="Arial"/>
                <a:ea typeface="Arial"/>
                <a:cs typeface="Arial"/>
                <a:sym typeface="Arial"/>
              </a:rPr>
              <a:t> van de </a:t>
            </a:r>
            <a:r>
              <a:rPr lang="en-GB" sz="800" b="0" i="0" u="none" strike="noStrike" cap="none" err="1">
                <a:solidFill>
                  <a:schemeClr val="dk1"/>
                </a:solidFill>
                <a:latin typeface="Arial"/>
                <a:ea typeface="Arial"/>
                <a:cs typeface="Arial"/>
                <a:sym typeface="Arial"/>
              </a:rPr>
              <a:t>ontwerpstandaard</a:t>
            </a:r>
            <a:endParaRPr sz="800" b="0" i="0" u="none" strike="noStrike" cap="none">
              <a:solidFill>
                <a:schemeClr val="dk1"/>
              </a:solidFill>
              <a:latin typeface="Arial"/>
              <a:ea typeface="Arial"/>
              <a:cs typeface="Arial"/>
              <a:sym typeface="Arial"/>
            </a:endParaRPr>
          </a:p>
        </p:txBody>
      </p:sp>
      <p:sp>
        <p:nvSpPr>
          <p:cNvPr id="760" name="Google Shape;760;g21736e2d9d9_0_0"/>
          <p:cNvSpPr/>
          <p:nvPr/>
        </p:nvSpPr>
        <p:spPr>
          <a:xfrm>
            <a:off x="2150397" y="3344250"/>
            <a:ext cx="6441223" cy="201039"/>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761" name="Google Shape;761;g21736e2d9d9_0_0"/>
          <p:cNvSpPr txBox="1"/>
          <p:nvPr/>
        </p:nvSpPr>
        <p:spPr>
          <a:xfrm>
            <a:off x="6173672"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762" name="Google Shape;762;g21736e2d9d9_0_0"/>
          <p:cNvSpPr txBox="1"/>
          <p:nvPr/>
        </p:nvSpPr>
        <p:spPr>
          <a:xfrm>
            <a:off x="781197" y="407957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Kick-off</a:t>
            </a:r>
            <a:endParaRPr sz="500" b="1" i="0" u="none" strike="noStrike" cap="none">
              <a:solidFill>
                <a:schemeClr val="dk1"/>
              </a:solidFill>
              <a:latin typeface="Arial"/>
              <a:ea typeface="Arial"/>
              <a:cs typeface="Arial"/>
              <a:sym typeface="Arial"/>
            </a:endParaRPr>
          </a:p>
        </p:txBody>
      </p:sp>
      <p:sp>
        <p:nvSpPr>
          <p:cNvPr id="765" name="Google Shape;765;g21736e2d9d9_0_0"/>
          <p:cNvSpPr txBox="1"/>
          <p:nvPr/>
        </p:nvSpPr>
        <p:spPr>
          <a:xfrm>
            <a:off x="4768518" y="41075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4</a:t>
            </a:r>
            <a:endParaRPr sz="500" b="1" i="0" u="none" strike="noStrike" cap="none">
              <a:solidFill>
                <a:schemeClr val="dk1"/>
              </a:solidFill>
              <a:latin typeface="Arial"/>
              <a:ea typeface="Arial"/>
              <a:cs typeface="Arial"/>
              <a:sym typeface="Arial"/>
            </a:endParaRPr>
          </a:p>
        </p:txBody>
      </p:sp>
      <p:sp>
        <p:nvSpPr>
          <p:cNvPr id="766" name="Google Shape;766;g21736e2d9d9_0_0"/>
          <p:cNvSpPr txBox="1"/>
          <p:nvPr/>
        </p:nvSpPr>
        <p:spPr>
          <a:xfrm>
            <a:off x="6988471"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Juli</a:t>
            </a:r>
            <a:endParaRPr sz="1000" b="1" i="0" u="none" strike="noStrike" cap="none">
              <a:solidFill>
                <a:schemeClr val="lt1"/>
              </a:solidFill>
              <a:latin typeface="Arial"/>
              <a:ea typeface="Arial"/>
              <a:cs typeface="Arial"/>
              <a:sym typeface="Arial"/>
            </a:endParaRPr>
          </a:p>
        </p:txBody>
      </p:sp>
      <p:sp>
        <p:nvSpPr>
          <p:cNvPr id="740" name="Google Shape;740;g21736e2d9d9_0_0"/>
          <p:cNvSpPr txBox="1"/>
          <p:nvPr/>
        </p:nvSpPr>
        <p:spPr>
          <a:xfrm>
            <a:off x="7776772"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Augustus</a:t>
            </a:r>
            <a:endParaRPr sz="1000" b="1" i="0" u="none" strike="noStrike" cap="none">
              <a:solidFill>
                <a:schemeClr val="dk1"/>
              </a:solidFill>
              <a:latin typeface="Arial"/>
              <a:ea typeface="Arial"/>
              <a:cs typeface="Arial"/>
              <a:sym typeface="Arial"/>
            </a:endParaRPr>
          </a:p>
        </p:txBody>
      </p:sp>
      <p:sp>
        <p:nvSpPr>
          <p:cNvPr id="768" name="Google Shape;768;g21736e2d9d9_0_0"/>
          <p:cNvSpPr txBox="1"/>
          <p:nvPr/>
        </p:nvSpPr>
        <p:spPr>
          <a:xfrm>
            <a:off x="3652456" y="2624776"/>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3</a:t>
            </a:r>
            <a:endParaRPr sz="10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dk1"/>
              </a:solidFill>
              <a:latin typeface="Arial"/>
              <a:ea typeface="Arial"/>
              <a:cs typeface="Arial"/>
              <a:sym typeface="Arial"/>
            </a:endParaRPr>
          </a:p>
        </p:txBody>
      </p:sp>
      <p:sp>
        <p:nvSpPr>
          <p:cNvPr id="769" name="Google Shape;769;g21736e2d9d9_0_0"/>
          <p:cNvSpPr/>
          <p:nvPr/>
        </p:nvSpPr>
        <p:spPr>
          <a:xfrm>
            <a:off x="2436042" y="2217097"/>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g21736e2d9d9_0_0"/>
          <p:cNvSpPr txBox="1"/>
          <p:nvPr/>
        </p:nvSpPr>
        <p:spPr>
          <a:xfrm>
            <a:off x="1971181" y="1982779"/>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771" name="Google Shape;771;g21736e2d9d9_0_0"/>
          <p:cNvSpPr txBox="1"/>
          <p:nvPr/>
        </p:nvSpPr>
        <p:spPr>
          <a:xfrm>
            <a:off x="628651" y="958368"/>
            <a:ext cx="7886700" cy="982500"/>
          </a:xfrm>
          <a:prstGeom prst="rect">
            <a:avLst/>
          </a:prstGeom>
          <a:noFill/>
          <a:ln>
            <a:noFill/>
          </a:ln>
        </p:spPr>
        <p:txBody>
          <a:bodyPr spcFirstLastPara="1" wrap="square" lIns="68550" tIns="34275" rIns="68550" bIns="34275" anchor="t" anchorCtr="0">
            <a:noAutofit/>
          </a:bodyPr>
          <a:lstStyle/>
          <a:p>
            <a:pPr>
              <a:buSzPts val="1800"/>
            </a:pPr>
            <a:r>
              <a:rPr lang="en-GB" sz="1800" b="0" i="0" u="none" strike="noStrike" cap="none" err="1">
                <a:solidFill>
                  <a:srgbClr val="000000"/>
                </a:solidFill>
                <a:latin typeface="Arial"/>
                <a:ea typeface="Arial"/>
                <a:cs typeface="Arial"/>
                <a:sym typeface="Arial"/>
              </a:rPr>
              <a:t>Thematische</a:t>
            </a:r>
            <a:r>
              <a:rPr lang="en-GB" sz="1800"/>
              <a:t> </a:t>
            </a:r>
            <a:r>
              <a:rPr lang="en-GB" sz="1800" err="1"/>
              <a:t>werkgroep</a:t>
            </a:r>
            <a:r>
              <a:rPr lang="en-GB" sz="1800" b="0" i="0" u="none" strike="noStrike" cap="none">
                <a:solidFill>
                  <a:srgbClr val="000000"/>
                </a:solidFill>
                <a:latin typeface="Arial"/>
                <a:ea typeface="Arial"/>
                <a:cs typeface="Arial"/>
                <a:sym typeface="Arial"/>
              </a:rPr>
              <a:t> 2 op </a:t>
            </a:r>
            <a:r>
              <a:rPr lang="en-GB" sz="1800" b="1" err="1"/>
              <a:t>dinsdag</a:t>
            </a:r>
            <a:r>
              <a:rPr lang="en-GB" sz="1800" b="1"/>
              <a:t> 13 </a:t>
            </a:r>
            <a:r>
              <a:rPr lang="en-GB" sz="1800" b="1" err="1"/>
              <a:t>februari</a:t>
            </a:r>
            <a:r>
              <a:rPr lang="en-GB" sz="1800" b="1" i="0" u="none" strike="noStrike" cap="none">
                <a:solidFill>
                  <a:srgbClr val="000000"/>
                </a:solidFill>
                <a:latin typeface="Arial"/>
                <a:ea typeface="Arial"/>
                <a:cs typeface="Arial"/>
                <a:sym typeface="Arial"/>
              </a:rPr>
              <a:t>: 09:</a:t>
            </a:r>
            <a:r>
              <a:rPr lang="en-GB" sz="1800" b="1"/>
              <a:t>00</a:t>
            </a:r>
            <a:r>
              <a:rPr lang="en-GB" sz="1800" b="1" i="0" u="none" strike="noStrike" cap="none">
                <a:solidFill>
                  <a:srgbClr val="000000"/>
                </a:solidFill>
                <a:latin typeface="Arial"/>
                <a:ea typeface="Arial"/>
                <a:cs typeface="Arial"/>
                <a:sym typeface="Arial"/>
              </a:rPr>
              <a:t> – </a:t>
            </a:r>
            <a:r>
              <a:rPr lang="en-GB" sz="1800" b="1"/>
              <a:t>12:00 </a:t>
            </a:r>
            <a:endParaRPr lang="en-GB" sz="1800" b="0" i="0" u="none" strike="noStrike" cap="none">
              <a:solidFill>
                <a:srgbClr val="000000"/>
              </a:solidFill>
              <a:latin typeface="Arial"/>
              <a:ea typeface="Arial"/>
              <a:cs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err="1">
                <a:solidFill>
                  <a:srgbClr val="000000"/>
                </a:solidFill>
                <a:latin typeface="Arial"/>
                <a:ea typeface="Arial"/>
                <a:cs typeface="Arial"/>
                <a:sym typeface="Arial"/>
              </a:rPr>
              <a:t>Schrijf</a:t>
            </a:r>
            <a:r>
              <a:rPr lang="en-GB" sz="1800" b="0" i="0" u="none" strike="noStrike" cap="none">
                <a:solidFill>
                  <a:srgbClr val="000000"/>
                </a:solidFill>
                <a:latin typeface="Arial"/>
                <a:ea typeface="Arial"/>
                <a:cs typeface="Arial"/>
                <a:sym typeface="Arial"/>
              </a:rPr>
              <a:t> u in via </a:t>
            </a:r>
            <a:r>
              <a:rPr lang="en-GB" sz="1800" b="0" i="0" u="none" strike="noStrike" cap="none" err="1">
                <a:solidFill>
                  <a:srgbClr val="000000"/>
                </a:solidFill>
                <a:latin typeface="Arial"/>
                <a:ea typeface="Arial"/>
                <a:cs typeface="Arial"/>
                <a:sym typeface="Arial"/>
              </a:rPr>
              <a:t>volgende</a:t>
            </a:r>
            <a:r>
              <a:rPr lang="en-GB" sz="1800" b="0" i="0" u="none" strike="noStrike" cap="none">
                <a:solidFill>
                  <a:srgbClr val="000000"/>
                </a:solidFill>
                <a:latin typeface="Arial"/>
                <a:ea typeface="Arial"/>
                <a:cs typeface="Arial"/>
                <a:sym typeface="Arial"/>
              </a:rPr>
              <a:t> link: </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2de </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thematische</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 </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werkgroep</a:t>
            </a:r>
            <a:endParaRPr lang="en-GB" sz="1400" b="0" i="0" u="none" strike="noStrike" cap="none">
              <a:solidFill>
                <a:schemeClr val="hlink"/>
              </a:solidFill>
              <a:latin typeface="Arial"/>
              <a:ea typeface="Arial"/>
              <a:cs typeface="Arial"/>
              <a:sym typeface="Arial"/>
            </a:endParaRPr>
          </a:p>
        </p:txBody>
      </p:sp>
      <p:sp>
        <p:nvSpPr>
          <p:cNvPr id="750" name="Google Shape;750;g21736e2d9d9_0_0"/>
          <p:cNvSpPr txBox="1"/>
          <p:nvPr/>
        </p:nvSpPr>
        <p:spPr>
          <a:xfrm>
            <a:off x="3782322"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lang="nl-BE" sz="1000" b="1" i="0" u="none" strike="noStrike" cap="none">
              <a:solidFill>
                <a:schemeClr val="lt1"/>
              </a:solidFill>
              <a:latin typeface="Arial"/>
              <a:ea typeface="Arial"/>
              <a:cs typeface="Arial"/>
              <a:sym typeface="Arial"/>
            </a:endParaRPr>
          </a:p>
        </p:txBody>
      </p:sp>
      <p:sp>
        <p:nvSpPr>
          <p:cNvPr id="752" name="Google Shape;752;g21736e2d9d9_0_0"/>
          <p:cNvSpPr txBox="1"/>
          <p:nvPr/>
        </p:nvSpPr>
        <p:spPr>
          <a:xfrm>
            <a:off x="5385396"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6" name="Google Shape;747;g21736e2d9d9_0_0">
            <a:extLst>
              <a:ext uri="{FF2B5EF4-FFF2-40B4-BE49-F238E27FC236}">
                <a16:creationId xmlns:a16="http://schemas.microsoft.com/office/drawing/2014/main" id="{2BD81F36-FE70-895E-2DDA-3FC71E0EA7EF}"/>
              </a:ext>
            </a:extLst>
          </p:cNvPr>
          <p:cNvSpPr txBox="1"/>
          <p:nvPr/>
        </p:nvSpPr>
        <p:spPr>
          <a:xfrm>
            <a:off x="507350" y="3339715"/>
            <a:ext cx="1635782" cy="198079"/>
          </a:xfrm>
          <a:prstGeom prst="rect">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lgn="ctr">
              <a:buSzPts val="1600"/>
              <a:buNone/>
              <a:defRPr sz="1500" b="1">
                <a:solidFill>
                  <a:schemeClr val="lt1"/>
                </a:solidFill>
              </a:defRPr>
            </a:lvl1pPr>
          </a:lstStyle>
          <a:p>
            <a:r>
              <a:rPr lang="en-GB"/>
              <a:t>2023</a:t>
            </a:r>
            <a:endParaRPr/>
          </a:p>
        </p:txBody>
      </p:sp>
      <p:sp>
        <p:nvSpPr>
          <p:cNvPr id="7" name="Google Shape;748;g21736e2d9d9_0_0">
            <a:extLst>
              <a:ext uri="{FF2B5EF4-FFF2-40B4-BE49-F238E27FC236}">
                <a16:creationId xmlns:a16="http://schemas.microsoft.com/office/drawing/2014/main" id="{C7D2DEC1-BCA3-64FD-49E1-574F29D9A00F}"/>
              </a:ext>
            </a:extLst>
          </p:cNvPr>
          <p:cNvSpPr txBox="1"/>
          <p:nvPr/>
        </p:nvSpPr>
        <p:spPr>
          <a:xfrm>
            <a:off x="514845" y="354778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cxnSp>
        <p:nvCxnSpPr>
          <p:cNvPr id="9" name="Google Shape;745;g21736e2d9d9_0_0">
            <a:extLst>
              <a:ext uri="{FF2B5EF4-FFF2-40B4-BE49-F238E27FC236}">
                <a16:creationId xmlns:a16="http://schemas.microsoft.com/office/drawing/2014/main" id="{6432EB36-A7DB-01CD-39BC-CFFFA58FF1A1}"/>
              </a:ext>
            </a:extLst>
          </p:cNvPr>
          <p:cNvCxnSpPr/>
          <p:nvPr/>
        </p:nvCxnSpPr>
        <p:spPr>
          <a:xfrm>
            <a:off x="3370034" y="3785732"/>
            <a:ext cx="0" cy="252900"/>
          </a:xfrm>
          <a:prstGeom prst="straightConnector1">
            <a:avLst/>
          </a:prstGeom>
          <a:noFill/>
          <a:ln w="12700" cap="sq" cmpd="sng">
            <a:solidFill>
              <a:srgbClr val="454034"/>
            </a:solidFill>
            <a:prstDash val="solid"/>
            <a:round/>
            <a:headEnd type="none" w="sm" len="sm"/>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C1E3E8E6-4F75-8207-E924-5C9EF653A066}"/>
            </a:ext>
          </a:extLst>
        </p:cNvPr>
        <p:cNvGrpSpPr/>
        <p:nvPr/>
      </p:nvGrpSpPr>
      <p:grpSpPr>
        <a:xfrm>
          <a:off x="0" y="0"/>
          <a:ext cx="0" cy="0"/>
          <a:chOff x="0" y="0"/>
          <a:chExt cx="0" cy="0"/>
        </a:xfrm>
      </p:grpSpPr>
      <p:sp>
        <p:nvSpPr>
          <p:cNvPr id="741" name="Google Shape;741;g21736e2d9d9_0_0">
            <a:extLst>
              <a:ext uri="{FF2B5EF4-FFF2-40B4-BE49-F238E27FC236}">
                <a16:creationId xmlns:a16="http://schemas.microsoft.com/office/drawing/2014/main" id="{73111616-4A78-10C3-BB3D-8F8B4FB9ECA5}"/>
              </a:ext>
            </a:extLst>
          </p:cNvPr>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r>
              <a:rPr lang="en-GB" sz="3200" b="1" err="1"/>
              <a:t>Thematische</a:t>
            </a:r>
            <a:r>
              <a:rPr lang="en-GB" sz="3200" b="1"/>
              <a:t> </a:t>
            </a:r>
            <a:r>
              <a:rPr lang="en-GB" sz="3200" b="1" err="1"/>
              <a:t>werkgroep</a:t>
            </a:r>
            <a:r>
              <a:rPr lang="en-GB" sz="3200" b="1"/>
              <a:t> 2</a:t>
            </a:r>
            <a:endParaRPr lang="en-US"/>
          </a:p>
        </p:txBody>
      </p:sp>
      <p:sp>
        <p:nvSpPr>
          <p:cNvPr id="771" name="Google Shape;771;g21736e2d9d9_0_0">
            <a:extLst>
              <a:ext uri="{FF2B5EF4-FFF2-40B4-BE49-F238E27FC236}">
                <a16:creationId xmlns:a16="http://schemas.microsoft.com/office/drawing/2014/main" id="{9CABDA34-9FB5-661A-A871-F5DE1926F0AA}"/>
              </a:ext>
            </a:extLst>
          </p:cNvPr>
          <p:cNvSpPr txBox="1"/>
          <p:nvPr/>
        </p:nvSpPr>
        <p:spPr>
          <a:xfrm>
            <a:off x="628651" y="2020875"/>
            <a:ext cx="7886700" cy="982500"/>
          </a:xfrm>
          <a:prstGeom prst="rect">
            <a:avLst/>
          </a:prstGeom>
          <a:noFill/>
          <a:ln>
            <a:noFill/>
          </a:ln>
        </p:spPr>
        <p:txBody>
          <a:bodyPr spcFirstLastPara="1" wrap="square" lIns="68550" tIns="34275" rIns="68550" bIns="34275" anchor="t" anchorCtr="0">
            <a:noAutofit/>
          </a:bodyPr>
          <a:lstStyle/>
          <a:p>
            <a:pPr algn="ctr">
              <a:buSzPts val="1800"/>
            </a:pPr>
            <a:r>
              <a:rPr lang="en-GB" sz="1800" b="0" i="0" u="none" strike="noStrike" cap="none" err="1">
                <a:solidFill>
                  <a:srgbClr val="000000"/>
                </a:solidFill>
                <a:latin typeface="Arial"/>
                <a:ea typeface="Arial"/>
                <a:cs typeface="Arial"/>
                <a:sym typeface="Arial"/>
              </a:rPr>
              <a:t>Thematische</a:t>
            </a:r>
            <a:r>
              <a:rPr lang="en-GB" sz="1800"/>
              <a:t> </a:t>
            </a:r>
            <a:r>
              <a:rPr lang="en-GB" sz="1800" err="1"/>
              <a:t>werkgroep</a:t>
            </a:r>
            <a:r>
              <a:rPr lang="en-GB" sz="1800" b="0" i="0" u="none" strike="noStrike" cap="none">
                <a:solidFill>
                  <a:srgbClr val="000000"/>
                </a:solidFill>
                <a:latin typeface="Arial"/>
                <a:ea typeface="Arial"/>
                <a:cs typeface="Arial"/>
                <a:sym typeface="Arial"/>
              </a:rPr>
              <a:t> 2</a:t>
            </a:r>
            <a:r>
              <a:rPr lang="en-GB" sz="1800"/>
              <a:t> </a:t>
            </a:r>
            <a:r>
              <a:rPr lang="en-GB" sz="1800" err="1"/>
              <a:t>neemt</a:t>
            </a:r>
            <a:r>
              <a:rPr lang="en-GB" sz="1800"/>
              <a:t> </a:t>
            </a:r>
            <a:r>
              <a:rPr lang="en-GB" sz="1800" err="1"/>
              <a:t>plaats</a:t>
            </a:r>
            <a:r>
              <a:rPr lang="en-GB" sz="1800"/>
              <a:t> op </a:t>
            </a:r>
          </a:p>
          <a:p>
            <a:pPr algn="ctr">
              <a:buSzPts val="1800"/>
            </a:pPr>
            <a:r>
              <a:rPr lang="en-GB" sz="1800" b="1" err="1"/>
              <a:t>dinsdag</a:t>
            </a:r>
            <a:r>
              <a:rPr lang="en-GB" sz="1800" b="1"/>
              <a:t> 13 </a:t>
            </a:r>
            <a:r>
              <a:rPr lang="en-GB" sz="1800" b="1" err="1"/>
              <a:t>februari</a:t>
            </a:r>
            <a:r>
              <a:rPr lang="en-GB" sz="1800" b="1" i="0" u="none" strike="noStrike" cap="none">
                <a:solidFill>
                  <a:srgbClr val="000000"/>
                </a:solidFill>
                <a:latin typeface="Arial"/>
                <a:ea typeface="Arial"/>
                <a:cs typeface="Arial"/>
                <a:sym typeface="Arial"/>
              </a:rPr>
              <a:t>: 09:</a:t>
            </a:r>
            <a:r>
              <a:rPr lang="en-GB" sz="1800" b="1"/>
              <a:t>00</a:t>
            </a:r>
            <a:r>
              <a:rPr lang="en-GB" sz="1800" b="1" i="0" u="none" strike="noStrike" cap="none">
                <a:solidFill>
                  <a:srgbClr val="000000"/>
                </a:solidFill>
                <a:latin typeface="Arial"/>
                <a:ea typeface="Arial"/>
                <a:cs typeface="Arial"/>
                <a:sym typeface="Arial"/>
              </a:rPr>
              <a:t> – </a:t>
            </a:r>
            <a:r>
              <a:rPr lang="en-GB" sz="1800" b="1"/>
              <a:t>12:00.</a:t>
            </a:r>
            <a:endParaRPr lang="en-GB" sz="1800" b="0" i="0" u="none" strike="noStrike" cap="none">
              <a:solidFill>
                <a:srgbClr val="000000"/>
              </a:solidFill>
              <a:latin typeface="Arial"/>
              <a:ea typeface="Arial"/>
              <a:cs typeface="Arial"/>
            </a:endParaRPr>
          </a:p>
          <a:p>
            <a:pPr algn="ctr">
              <a:buSzPts val="1800"/>
            </a:pPr>
            <a:endParaRPr lang="en-GB" sz="1800" b="1"/>
          </a:p>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err="1">
                <a:solidFill>
                  <a:srgbClr val="000000"/>
                </a:solidFill>
                <a:latin typeface="Arial"/>
                <a:ea typeface="Arial"/>
                <a:cs typeface="Arial"/>
                <a:sym typeface="Arial"/>
              </a:rPr>
              <a:t>Schrijf</a:t>
            </a:r>
            <a:r>
              <a:rPr lang="en-GB" sz="1800" b="0" i="0" u="none" strike="noStrike" cap="none">
                <a:solidFill>
                  <a:srgbClr val="000000"/>
                </a:solidFill>
                <a:latin typeface="Arial"/>
                <a:ea typeface="Arial"/>
                <a:cs typeface="Arial"/>
                <a:sym typeface="Arial"/>
              </a:rPr>
              <a:t> u in via </a:t>
            </a:r>
            <a:r>
              <a:rPr lang="en-GB" sz="1800" b="0" i="0" u="none" strike="noStrike" cap="none" err="1">
                <a:solidFill>
                  <a:srgbClr val="000000"/>
                </a:solidFill>
                <a:latin typeface="Arial"/>
                <a:ea typeface="Arial"/>
                <a:cs typeface="Arial"/>
                <a:sym typeface="Arial"/>
              </a:rPr>
              <a:t>volgende</a:t>
            </a:r>
            <a:r>
              <a:rPr lang="en-GB" sz="1800" b="0" i="0" u="none" strike="noStrike" cap="none">
                <a:solidFill>
                  <a:srgbClr val="000000"/>
                </a:solidFill>
                <a:latin typeface="Arial"/>
                <a:ea typeface="Arial"/>
                <a:cs typeface="Arial"/>
                <a:sym typeface="Arial"/>
              </a:rPr>
              <a:t> link: </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2de </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thematische</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 </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werkgroep</a:t>
            </a:r>
            <a:endParaRPr lang="en-GB" sz="1400" b="0" i="0" u="none" strike="noStrike" cap="none">
              <a:solidFill>
                <a:schemeClr val="hlink"/>
              </a:solidFill>
              <a:latin typeface="Arial"/>
              <a:ea typeface="Arial"/>
              <a:cs typeface="Arial"/>
            </a:endParaRPr>
          </a:p>
        </p:txBody>
      </p:sp>
    </p:spTree>
    <p:extLst>
      <p:ext uri="{BB962C8B-B14F-4D97-AF65-F5344CB8AC3E}">
        <p14:creationId xmlns:p14="http://schemas.microsoft.com/office/powerpoint/2010/main" val="164944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36"/>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dk1"/>
                </a:solidFill>
                <a:latin typeface="Arial"/>
                <a:ea typeface="Arial"/>
                <a:cs typeface="Arial"/>
                <a:sym typeface="Arial"/>
              </a:rPr>
              <a:t>Feedback kan per e-mail worden gegeven aan de volgende personen:</a:t>
            </a:r>
            <a:endParaRPr lang="nl-BE" sz="1400" b="0" i="0" u="none" strike="noStrike" cap="none">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a:solidFill>
                <a:schemeClr val="hlink"/>
              </a:solidFill>
              <a:latin typeface="Arial"/>
              <a:ea typeface="Arial"/>
              <a:cs typeface="Arial"/>
            </a:endParaRPr>
          </a:p>
          <a:p>
            <a:pPr marL="285750" indent="-279400">
              <a:buSzPts val="1500"/>
              <a:buFont typeface="Arial"/>
              <a:buChar char="•"/>
            </a:pP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jitse</a:t>
            </a:r>
            <a:r>
              <a:rPr lang="nl-BE" sz="1500">
                <a:solidFill>
                  <a:srgbClr val="3C96BE"/>
                </a:solidFill>
                <a:hlinkClick r:id="rId5">
                  <a:extLst>
                    <a:ext uri="{A12FA001-AC4F-418D-AE19-62706E023703}">
                      <ahyp:hlinkClr xmlns:ahyp="http://schemas.microsoft.com/office/drawing/2018/hyperlinkcolor" val="tx"/>
                    </a:ext>
                  </a:extLst>
                </a:hlinkClick>
              </a:rPr>
              <a:t>.decock</a:t>
            </a: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a:t>
            </a:r>
            <a:r>
              <a:rPr lang="nl-BE" sz="1500">
                <a:solidFill>
                  <a:srgbClr val="3C96BE"/>
                </a:solidFill>
                <a:hlinkClick r:id="rId5">
                  <a:extLst>
                    <a:ext uri="{A12FA001-AC4F-418D-AE19-62706E023703}">
                      <ahyp:hlinkClr xmlns:ahyp="http://schemas.microsoft.com/office/drawing/2018/hyperlinkcolor" val="tx"/>
                    </a:ext>
                  </a:extLst>
                </a:hlinkClick>
              </a:rPr>
              <a:t>vlaanderen.be</a:t>
            </a:r>
            <a:endParaRPr lang="nl-BE" sz="1500">
              <a:solidFill>
                <a:srgbClr val="3C96BE"/>
              </a:solidFill>
            </a:endParaRPr>
          </a:p>
          <a:p>
            <a:pPr marL="285750" indent="-279400">
              <a:buSzPts val="1500"/>
              <a:buFont typeface="Arial"/>
              <a:buChar char="•"/>
            </a:pPr>
            <a:r>
              <a:rPr lang="nl-BE" sz="1500">
                <a:solidFill>
                  <a:srgbClr val="3C96BE"/>
                </a:solidFill>
                <a:hlinkClick r:id="rId6">
                  <a:extLst>
                    <a:ext uri="{A12FA001-AC4F-418D-AE19-62706E023703}">
                      <ahyp:hlinkClr xmlns:ahyp="http://schemas.microsoft.com/office/drawing/2018/hyperlinkcolor" val="tx"/>
                    </a:ext>
                  </a:extLst>
                </a:hlinkClick>
              </a:rPr>
              <a:t>aline.verbrugge@vlaanderen.be</a:t>
            </a:r>
            <a:r>
              <a:rPr lang="nl-BE" sz="1500">
                <a:solidFill>
                  <a:srgbClr val="3C96BE"/>
                </a:solidFill>
              </a:rPr>
              <a:t> </a:t>
            </a:r>
            <a:endParaRPr lang="nl-BE">
              <a:solidFill>
                <a:srgbClr val="3C96BE"/>
              </a:solidFill>
            </a:endParaRPr>
          </a:p>
        </p:txBody>
      </p:sp>
      <p:sp>
        <p:nvSpPr>
          <p:cNvPr id="779" name="Google Shape;779;p36"/>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p:cNvPicPr preferRelativeResize="0"/>
          <p:nvPr/>
        </p:nvPicPr>
        <p:blipFill rotWithShape="1">
          <a:blip r:embed="rId7">
            <a:alphaModFix/>
          </a:blip>
          <a:srcRect/>
          <a:stretch/>
        </p:blipFill>
        <p:spPr>
          <a:xfrm>
            <a:off x="6044652" y="1522121"/>
            <a:ext cx="1577413" cy="548455"/>
          </a:xfrm>
          <a:prstGeom prst="rect">
            <a:avLst/>
          </a:prstGeom>
          <a:noFill/>
          <a:ln>
            <a:noFill/>
          </a:ln>
        </p:spPr>
      </p:pic>
      <p:sp>
        <p:nvSpPr>
          <p:cNvPr id="781" name="Google Shape;781;p36"/>
          <p:cNvSpPr txBox="1"/>
          <p:nvPr/>
        </p:nvSpPr>
        <p:spPr>
          <a:xfrm>
            <a:off x="5114200" y="2289350"/>
            <a:ext cx="3401100" cy="156962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a:solidFill>
                  <a:schemeClr val="lt1"/>
                </a:solidFill>
                <a:latin typeface="Arial"/>
                <a:ea typeface="Arial"/>
                <a:cs typeface="Arial"/>
                <a:sym typeface="Arial"/>
              </a:rPr>
              <a:t>Feedback/input kan gegeven worden via GitHub:</a:t>
            </a:r>
            <a:r>
              <a:rPr lang="nl-BE" sz="1600">
                <a:solidFill>
                  <a:schemeClr val="lt1"/>
                </a:solidFill>
              </a:rPr>
              <a:t> </a:t>
            </a:r>
            <a:endParaRPr lang="nl-BE" sz="1600" b="0" i="0" u="none" strike="noStrike" cap="none">
              <a:solidFill>
                <a:schemeClr val="lt1"/>
              </a:solidFill>
              <a:latin typeface="Arial"/>
              <a:ea typeface="Arial"/>
              <a:cs typeface="Arial"/>
            </a:endParaRPr>
          </a:p>
          <a:p>
            <a:pPr marL="0" marR="0" lvl="0" indent="0" algn="l">
              <a:lnSpc>
                <a:spcPct val="100000"/>
              </a:lnSpc>
              <a:spcBef>
                <a:spcPts val="0"/>
              </a:spcBef>
              <a:spcAft>
                <a:spcPts val="0"/>
              </a:spcAft>
              <a:buNone/>
            </a:pPr>
            <a:r>
              <a:rPr lang="nl-BE" sz="1600" b="0" i="0" u="none" strike="noStrike" cap="none">
                <a:solidFill>
                  <a:schemeClr val="lt1"/>
                </a:solidFill>
                <a:latin typeface="Arial"/>
                <a:ea typeface="Arial"/>
                <a:cs typeface="Arial"/>
                <a:sym typeface="Arial"/>
              </a:rPr>
              <a:t>https://github.com/Informatievlaanderen/</a:t>
            </a:r>
            <a:r>
              <a:rPr lang="nl-BE" sz="1600">
                <a:solidFill>
                  <a:schemeClr val="lt1"/>
                </a:solidFill>
              </a:rPr>
              <a:t>OSLOthema-overlijdensaangifte</a:t>
            </a:r>
            <a:endParaRPr lang="nl-BE">
              <a:solidFill>
                <a:schemeClr val="lt1"/>
              </a:solidFil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Via het aanmaken van </a:t>
            </a:r>
            <a:r>
              <a:rPr lang="nl-BE" sz="1600" b="1" i="0" u="none" strike="noStrike" cap="none">
                <a:solidFill>
                  <a:schemeClr val="lt1"/>
                </a:solidFill>
                <a:latin typeface="Arial"/>
                <a:ea typeface="Arial"/>
                <a:cs typeface="Arial"/>
                <a:sym typeface="Arial"/>
              </a:rPr>
              <a:t>issues</a:t>
            </a:r>
            <a:endParaRPr lang="nl-BE" sz="1400" b="1" i="0" u="none" strike="noStrike" cap="none">
              <a:solidFill>
                <a:schemeClr val="lt1"/>
              </a:solidFill>
              <a:latin typeface="Arial"/>
              <a:ea typeface="Arial"/>
              <a:cs typeface="Arial"/>
            </a:endParaRPr>
          </a:p>
        </p:txBody>
      </p:sp>
      <p:sp>
        <p:nvSpPr>
          <p:cNvPr id="782" name="Google Shape;782;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 &amp; Samenwerking OSLO</a:t>
            </a:r>
            <a:endParaRPr lang="nl-BE" sz="1400" b="0" i="0" u="none" strike="noStrike" cap="none">
              <a:solidFill>
                <a:srgbClr val="000000"/>
              </a:solidFill>
              <a:latin typeface="Arial"/>
              <a:ea typeface="Arial"/>
              <a:cs typeface="Arial"/>
            </a:endParaRPr>
          </a:p>
        </p:txBody>
      </p:sp>
      <p:sp>
        <p:nvSpPr>
          <p:cNvPr id="783" name="Google Shape;783;p36"/>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81"/>
        <p:cNvGrpSpPr/>
        <p:nvPr/>
      </p:nvGrpSpPr>
      <p:grpSpPr>
        <a:xfrm>
          <a:off x="0" y="0"/>
          <a:ext cx="0" cy="0"/>
          <a:chOff x="0" y="0"/>
          <a:chExt cx="0" cy="0"/>
        </a:xfrm>
      </p:grpSpPr>
      <p:pic>
        <p:nvPicPr>
          <p:cNvPr id="3682" name="Google Shape;3682;g279126f208c_0_433"/>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3684" name="Google Shape;3684;g279126f208c_0_433"/>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3685" name="Google Shape;3685;g279126f208c_0_433"/>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3686" name="Google Shape;3686;g279126f208c_0_433"/>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Google Shape;3691;g279126f208c_0_44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79126f208c_0_44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79126f208c_0_44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3694" name="Google Shape;3694;g279126f208c_0_44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fba70e22ce_0_0"/>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gfba70e22ce_0_0"/>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gfba70e22ce_0_0"/>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Aanleiding en Context</a:t>
            </a:r>
            <a:endParaRPr sz="3700" b="1" i="0" u="none" strike="noStrike" cap="none">
              <a:solidFill>
                <a:srgbClr val="000000"/>
              </a:solidFill>
              <a:latin typeface="Arial"/>
              <a:ea typeface="Arial"/>
              <a:cs typeface="Arial"/>
              <a:sym typeface="Arial"/>
            </a:endParaRPr>
          </a:p>
        </p:txBody>
      </p:sp>
      <p:pic>
        <p:nvPicPr>
          <p:cNvPr id="419" name="Google Shape;419;gfba70e22ce_0_0"/>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Aanleiding</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695597" y="1194625"/>
            <a:ext cx="7886700" cy="3218100"/>
          </a:xfrm>
          <a:prstGeom prst="rect">
            <a:avLst/>
          </a:prstGeom>
          <a:noFill/>
          <a:ln>
            <a:noFill/>
          </a:ln>
        </p:spPr>
        <p:txBody>
          <a:bodyPr spcFirstLastPara="1" wrap="square" lIns="91425" tIns="45700" rIns="91425" bIns="0" anchor="t" anchorCtr="0">
            <a:normAutofit/>
          </a:bodyPr>
          <a:lstStyle/>
          <a:p>
            <a:pPr marL="102870" indent="0">
              <a:buNone/>
            </a:pPr>
            <a:r>
              <a:rPr lang="en-US" b="1" err="1"/>
              <a:t>Versnelling</a:t>
            </a:r>
            <a:r>
              <a:rPr lang="en-US" b="1"/>
              <a:t> van </a:t>
            </a:r>
            <a:r>
              <a:rPr lang="en-US" b="1" err="1"/>
              <a:t>digitalisering</a:t>
            </a:r>
            <a:r>
              <a:rPr lang="en-US" b="1"/>
              <a:t> &gt;&lt; </a:t>
            </a:r>
            <a:r>
              <a:rPr lang="en-US" b="1" err="1"/>
              <a:t>Streven</a:t>
            </a:r>
            <a:r>
              <a:rPr lang="en-US" b="1"/>
              <a:t> </a:t>
            </a:r>
            <a:r>
              <a:rPr lang="en-US" b="1" err="1"/>
              <a:t>naar</a:t>
            </a:r>
            <a:r>
              <a:rPr lang="en-US" b="1"/>
              <a:t> </a:t>
            </a:r>
            <a:r>
              <a:rPr lang="en-US" b="1" err="1"/>
              <a:t>verbetering</a:t>
            </a:r>
            <a:r>
              <a:rPr lang="en-US" b="1"/>
              <a:t> van </a:t>
            </a:r>
            <a:r>
              <a:rPr lang="en-US" b="1" err="1"/>
              <a:t>coördineren</a:t>
            </a:r>
            <a:r>
              <a:rPr lang="en-US" b="1"/>
              <a:t> </a:t>
            </a:r>
            <a:r>
              <a:rPr lang="en-US" b="1" err="1"/>
              <a:t>aanpak</a:t>
            </a:r>
            <a:endParaRPr lang="en-US" b="1"/>
          </a:p>
          <a:p>
            <a:pPr marL="102870" indent="0">
              <a:buNone/>
            </a:pPr>
            <a:endParaRPr lang="en-US" b="1"/>
          </a:p>
          <a:p>
            <a:pPr marL="285750" lvl="1" indent="-285750">
              <a:buFont typeface="Arial" panose="020B0604020202020204" pitchFamily="34" charset="0"/>
              <a:buChar char="•"/>
            </a:pPr>
            <a:r>
              <a:rPr lang="en-US" err="1">
                <a:solidFill>
                  <a:srgbClr val="373636"/>
                </a:solidFill>
              </a:rPr>
              <a:t>Gedeeltelijke</a:t>
            </a:r>
            <a:r>
              <a:rPr lang="en-US">
                <a:solidFill>
                  <a:srgbClr val="373636"/>
                </a:solidFill>
              </a:rPr>
              <a:t> </a:t>
            </a:r>
            <a:r>
              <a:rPr lang="en-US" err="1">
                <a:solidFill>
                  <a:srgbClr val="373636"/>
                </a:solidFill>
              </a:rPr>
              <a:t>digitalisering</a:t>
            </a:r>
            <a:endParaRPr lang="en-US">
              <a:solidFill>
                <a:srgbClr val="373636"/>
              </a:solidFill>
            </a:endParaRPr>
          </a:p>
          <a:p>
            <a:pPr marL="285750" lvl="1" indent="-285750">
              <a:buFont typeface="Arial" panose="020B0604020202020204" pitchFamily="34" charset="0"/>
              <a:buChar char="•"/>
            </a:pPr>
            <a:r>
              <a:rPr lang="en-US" err="1">
                <a:solidFill>
                  <a:srgbClr val="373636"/>
                </a:solidFill>
              </a:rPr>
              <a:t>Probleem</a:t>
            </a:r>
            <a:r>
              <a:rPr lang="en-US">
                <a:solidFill>
                  <a:srgbClr val="373636"/>
                </a:solidFill>
              </a:rPr>
              <a:t> </a:t>
            </a:r>
            <a:r>
              <a:rPr lang="en-US" err="1">
                <a:solidFill>
                  <a:srgbClr val="373636"/>
                </a:solidFill>
              </a:rPr>
              <a:t>papieren</a:t>
            </a:r>
            <a:r>
              <a:rPr lang="en-US">
                <a:solidFill>
                  <a:srgbClr val="373636"/>
                </a:solidFill>
              </a:rPr>
              <a:t> model IIIC/D – </a:t>
            </a:r>
            <a:r>
              <a:rPr lang="en-US" err="1">
                <a:solidFill>
                  <a:srgbClr val="373636"/>
                </a:solidFill>
              </a:rPr>
              <a:t>vertraging</a:t>
            </a:r>
            <a:r>
              <a:rPr lang="en-US">
                <a:solidFill>
                  <a:srgbClr val="373636"/>
                </a:solidFill>
              </a:rPr>
              <a:t> </a:t>
            </a:r>
            <a:r>
              <a:rPr lang="en-US" err="1">
                <a:solidFill>
                  <a:srgbClr val="373636"/>
                </a:solidFill>
              </a:rPr>
              <a:t>bij</a:t>
            </a:r>
            <a:r>
              <a:rPr lang="en-US">
                <a:solidFill>
                  <a:srgbClr val="373636"/>
                </a:solidFill>
              </a:rPr>
              <a:t> </a:t>
            </a:r>
            <a:r>
              <a:rPr lang="en-US" err="1">
                <a:solidFill>
                  <a:srgbClr val="373636"/>
                </a:solidFill>
              </a:rPr>
              <a:t>informatiedoorstroom</a:t>
            </a:r>
            <a:endParaRPr lang="en-US">
              <a:solidFill>
                <a:srgbClr val="373636"/>
              </a:solidFill>
            </a:endParaRPr>
          </a:p>
          <a:p>
            <a:pPr marL="285750" lvl="1" indent="-285750">
              <a:buFont typeface="Arial" panose="020B0604020202020204" pitchFamily="34" charset="0"/>
              <a:buChar char="•"/>
            </a:pPr>
            <a:r>
              <a:rPr lang="en-US" err="1">
                <a:solidFill>
                  <a:srgbClr val="373636"/>
                </a:solidFill>
              </a:rPr>
              <a:t>Te</a:t>
            </a:r>
            <a:r>
              <a:rPr lang="en-US">
                <a:solidFill>
                  <a:srgbClr val="373636"/>
                </a:solidFill>
              </a:rPr>
              <a:t> </a:t>
            </a:r>
            <a:r>
              <a:rPr lang="en-US" err="1">
                <a:solidFill>
                  <a:srgbClr val="373636"/>
                </a:solidFill>
              </a:rPr>
              <a:t>veel</a:t>
            </a:r>
            <a:r>
              <a:rPr lang="en-US">
                <a:solidFill>
                  <a:srgbClr val="373636"/>
                </a:solidFill>
              </a:rPr>
              <a:t> </a:t>
            </a:r>
            <a:r>
              <a:rPr lang="en-US" err="1">
                <a:solidFill>
                  <a:srgbClr val="373636"/>
                </a:solidFill>
              </a:rPr>
              <a:t>informatie</a:t>
            </a:r>
            <a:r>
              <a:rPr lang="en-US">
                <a:solidFill>
                  <a:srgbClr val="373636"/>
                </a:solidFill>
              </a:rPr>
              <a:t> - </a:t>
            </a:r>
            <a:r>
              <a:rPr lang="en-US" err="1">
                <a:solidFill>
                  <a:srgbClr val="373636"/>
                </a:solidFill>
              </a:rPr>
              <a:t>dezelfde</a:t>
            </a:r>
            <a:r>
              <a:rPr lang="en-US">
                <a:solidFill>
                  <a:srgbClr val="373636"/>
                </a:solidFill>
              </a:rPr>
              <a:t> </a:t>
            </a:r>
            <a:r>
              <a:rPr lang="en-US" err="1">
                <a:solidFill>
                  <a:srgbClr val="373636"/>
                </a:solidFill>
              </a:rPr>
              <a:t>informatie</a:t>
            </a:r>
            <a:r>
              <a:rPr lang="en-US">
                <a:solidFill>
                  <a:srgbClr val="373636"/>
                </a:solidFill>
              </a:rPr>
              <a:t> op </a:t>
            </a:r>
            <a:r>
              <a:rPr lang="en-US" err="1">
                <a:solidFill>
                  <a:srgbClr val="373636"/>
                </a:solidFill>
              </a:rPr>
              <a:t>verschillende</a:t>
            </a:r>
            <a:r>
              <a:rPr lang="en-US">
                <a:solidFill>
                  <a:srgbClr val="373636"/>
                </a:solidFill>
              </a:rPr>
              <a:t> </a:t>
            </a:r>
            <a:r>
              <a:rPr lang="en-US" err="1">
                <a:solidFill>
                  <a:srgbClr val="373636"/>
                </a:solidFill>
              </a:rPr>
              <a:t>plaatsen</a:t>
            </a:r>
            <a:endParaRPr lang="en-US">
              <a:solidFill>
                <a:srgbClr val="373636"/>
              </a:solidFill>
            </a:endParaRPr>
          </a:p>
          <a:p>
            <a:pPr marL="285750" lvl="1" indent="-285750">
              <a:buFont typeface="Arial" panose="020B0604020202020204" pitchFamily="34" charset="0"/>
              <a:buChar char="•"/>
            </a:pPr>
            <a:r>
              <a:rPr lang="nl-BE">
                <a:solidFill>
                  <a:srgbClr val="373636"/>
                </a:solidFill>
              </a:rPr>
              <a:t>Artsen en ziekenhuizen als start van het proces</a:t>
            </a:r>
            <a:endParaRPr lang="en-US">
              <a:solidFill>
                <a:srgbClr val="373636"/>
              </a:solidFi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4065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Aanleiding</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628650" y="1097200"/>
            <a:ext cx="7720599" cy="3519770"/>
          </a:xfrm>
          <a:prstGeom prst="rect">
            <a:avLst/>
          </a:prstGeom>
          <a:noFill/>
          <a:ln>
            <a:noFill/>
          </a:ln>
        </p:spPr>
        <p:txBody>
          <a:bodyPr spcFirstLastPara="1" wrap="square" lIns="91425" tIns="45700" rIns="91425" bIns="0" anchor="t" anchorCtr="0">
            <a:normAutofit lnSpcReduction="10000"/>
          </a:bodyPr>
          <a:lstStyle/>
          <a:p>
            <a:pPr>
              <a:buSzPts val="1400"/>
            </a:pPr>
            <a:r>
              <a:rPr lang="nl-BE" sz="1400" b="1">
                <a:latin typeface="+mn-lt"/>
                <a:cs typeface="Calibri"/>
              </a:rPr>
              <a:t>Nood aan omslag van papieren documenten naar één digitaal gegevensuitwisselingsplatform</a:t>
            </a:r>
          </a:p>
          <a:p>
            <a:pPr>
              <a:buSzPts val="1400"/>
            </a:pPr>
            <a:endParaRPr lang="nl-BE" sz="1400" b="1">
              <a:latin typeface="+mn-lt"/>
              <a:cs typeface="Calibri"/>
            </a:endParaRPr>
          </a:p>
          <a:p>
            <a:pPr>
              <a:buSzPts val="1400"/>
            </a:pPr>
            <a:endParaRPr lang="nl-BE" b="1">
              <a:latin typeface="+mn-lt"/>
              <a:cs typeface="Calibri"/>
            </a:endParaRPr>
          </a:p>
          <a:p>
            <a:pPr>
              <a:buSzPts val="1400"/>
            </a:pPr>
            <a:endParaRPr lang="nl-BE" sz="1400" b="1">
              <a:latin typeface="+mn-lt"/>
              <a:cs typeface="Calibri"/>
            </a:endParaRPr>
          </a:p>
          <a:p>
            <a:pPr>
              <a:buSzPts val="1400"/>
            </a:pPr>
            <a:endParaRPr lang="nl-BE" b="1">
              <a:latin typeface="+mn-lt"/>
              <a:cs typeface="Calibri"/>
            </a:endParaRPr>
          </a:p>
          <a:p>
            <a:pPr>
              <a:buSzPts val="1400"/>
            </a:pPr>
            <a:endParaRPr lang="nl-BE" sz="1400" b="1">
              <a:latin typeface="+mn-lt"/>
              <a:cs typeface="Calibri"/>
            </a:endParaRPr>
          </a:p>
          <a:p>
            <a:pPr>
              <a:buSzPts val="1400"/>
            </a:pPr>
            <a:endParaRPr lang="nl-BE" sz="1400" b="1">
              <a:latin typeface="+mn-lt"/>
              <a:cs typeface="Calibri"/>
            </a:endParaRPr>
          </a:p>
          <a:p>
            <a:pPr>
              <a:buSzPts val="1400"/>
            </a:pPr>
            <a:r>
              <a:rPr lang="nl-BE" b="1">
                <a:latin typeface="+mn-lt"/>
                <a:cs typeface="Calibri"/>
              </a:rPr>
              <a:t>Voordelen</a:t>
            </a:r>
            <a:endParaRPr lang="nl-BE" sz="1400" b="1">
              <a:latin typeface="+mn-lt"/>
              <a:cs typeface="Calibri"/>
            </a:endParaRPr>
          </a:p>
          <a:p>
            <a:pPr marL="285750" indent="-285750" algn="just">
              <a:buFont typeface="Wingdings" panose="05000000000000000000" pitchFamily="2" charset="2"/>
              <a:buChar char="ü"/>
            </a:pPr>
            <a:r>
              <a:rPr lang="nl-BE" sz="1400">
                <a:latin typeface="+mn-lt"/>
                <a:cs typeface="Calibri"/>
              </a:rPr>
              <a:t>Uniforme digitalisering van het volledige proces voor de aangifte overlijden en het afhandelen van   de administratieve verplichtingen voor de regeling van de uitvaart</a:t>
            </a:r>
            <a:endParaRPr lang="en-US" sz="1400">
              <a:latin typeface="+mn-lt"/>
              <a:cs typeface="Calibri"/>
            </a:endParaRPr>
          </a:p>
          <a:p>
            <a:pPr marL="285750" indent="-285750" algn="just">
              <a:buFont typeface="Wingdings" panose="05000000000000000000" pitchFamily="2" charset="2"/>
              <a:buChar char="ü"/>
            </a:pPr>
            <a:r>
              <a:rPr lang="nl-BE" sz="1400">
                <a:latin typeface="+mn-lt"/>
                <a:cs typeface="Calibri"/>
              </a:rPr>
              <a:t>Een vereenvoudigd verbindend systeem met integratie van alle deeltrajecten</a:t>
            </a:r>
            <a:endParaRPr lang="en-US" sz="1400">
              <a:latin typeface="+mn-lt"/>
              <a:cs typeface="Calibri"/>
            </a:endParaRPr>
          </a:p>
          <a:p>
            <a:pPr marL="285750" indent="-285750" algn="just">
              <a:buFont typeface="Wingdings" panose="05000000000000000000" pitchFamily="2" charset="2"/>
              <a:buChar char="ü"/>
            </a:pPr>
            <a:r>
              <a:rPr lang="nl-BE" sz="1400">
                <a:latin typeface="+mn-lt"/>
                <a:cs typeface="Calibri"/>
              </a:rPr>
              <a:t>Verlaging van de administratieve lasten en kosten</a:t>
            </a:r>
            <a:endParaRPr lang="en-US" sz="1400">
              <a:latin typeface="+mn-lt"/>
              <a:cs typeface="Calibri"/>
            </a:endParaRPr>
          </a:p>
          <a:p>
            <a:pPr marL="285750" indent="-285750" algn="just">
              <a:buFont typeface="Wingdings" panose="05000000000000000000" pitchFamily="2" charset="2"/>
              <a:buChar char="ü"/>
            </a:pPr>
            <a:r>
              <a:rPr lang="nl-BE" sz="1400">
                <a:latin typeface="+mn-lt"/>
                <a:cs typeface="Calibri"/>
              </a:rPr>
              <a:t>Het eenmalig registreren en meervoudig gebruik van informatie</a:t>
            </a:r>
            <a:endParaRPr lang="en-US" sz="1400">
              <a:latin typeface="+mn-lt"/>
              <a:cs typeface="Calibri"/>
            </a:endParaRPr>
          </a:p>
          <a:p>
            <a:pPr marL="285750" indent="-285750" algn="just">
              <a:buFont typeface="Wingdings" panose="05000000000000000000" pitchFamily="2" charset="2"/>
              <a:buChar char="ü"/>
            </a:pPr>
            <a:r>
              <a:rPr lang="nl-BE" sz="1400">
                <a:latin typeface="+mn-lt"/>
                <a:cs typeface="Calibri"/>
              </a:rPr>
              <a:t>Een standaard voor de gegevensuitwisseling</a:t>
            </a:r>
            <a:endParaRPr lang="en-US" sz="1400">
              <a:latin typeface="+mn-lt"/>
              <a:cs typeface="Calibri"/>
            </a:endParaRPr>
          </a:p>
          <a:p>
            <a:pPr marL="285750" indent="-285750" algn="just">
              <a:buFont typeface="Wingdings" panose="05000000000000000000" pitchFamily="2" charset="2"/>
              <a:buChar char="ü"/>
            </a:pPr>
            <a:r>
              <a:rPr lang="nl-BE" sz="1400">
                <a:latin typeface="+mn-lt"/>
                <a:cs typeface="Calibri"/>
              </a:rPr>
              <a:t>Snellere doorstroming van de juiste gegevens via de kortst mogelijke weg</a:t>
            </a:r>
            <a:endParaRPr lang="en-US" sz="1400">
              <a:latin typeface="+mn-lt"/>
              <a:cs typeface="Calibri"/>
            </a:endParaRPr>
          </a:p>
          <a:p>
            <a:pPr marL="285750" indent="-285750" algn="just">
              <a:buFont typeface="Wingdings" panose="05000000000000000000" pitchFamily="2" charset="2"/>
              <a:buChar char="ü"/>
            </a:pPr>
            <a:r>
              <a:rPr lang="nl-BE" sz="1400">
                <a:latin typeface="+mn-lt"/>
                <a:cs typeface="Calibri"/>
              </a:rPr>
              <a:t>Het leggen van een basis voor het vereenvoudigen van het proces van de administratieve afhandelingen na het overlijden</a:t>
            </a:r>
            <a:endParaRPr lang="en-US" sz="1400">
              <a:latin typeface="+mn-lt"/>
              <a:cs typeface="Calibri"/>
            </a:endParaRPr>
          </a:p>
          <a:p>
            <a:pPr marL="285750" indent="-285750">
              <a:buSzPts val="1400"/>
              <a:buFont typeface="Arial" panose="020B0604020202020204" pitchFamily="34" charset="0"/>
              <a:buChar char="•"/>
            </a:pPr>
            <a:endParaRPr lang="nl-BE" sz="1400">
              <a:latin typeface="Calibri"/>
              <a:cs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36368D25-BBB5-79A7-0DBB-AC7CE2CA4B4C}"/>
              </a:ext>
            </a:extLst>
          </p:cNvPr>
          <p:cNvPicPr>
            <a:picLocks noChangeAspect="1"/>
          </p:cNvPicPr>
          <p:nvPr/>
        </p:nvPicPr>
        <p:blipFill>
          <a:blip r:embed="rId3"/>
          <a:stretch>
            <a:fillRect/>
          </a:stretch>
        </p:blipFill>
        <p:spPr>
          <a:xfrm>
            <a:off x="3160659" y="1595620"/>
            <a:ext cx="784671" cy="784671"/>
          </a:xfrm>
          <a:prstGeom prst="rect">
            <a:avLst/>
          </a:prstGeom>
        </p:spPr>
      </p:pic>
      <p:sp>
        <p:nvSpPr>
          <p:cNvPr id="6" name="Arrow: Right 5">
            <a:extLst>
              <a:ext uri="{FF2B5EF4-FFF2-40B4-BE49-F238E27FC236}">
                <a16:creationId xmlns:a16="http://schemas.microsoft.com/office/drawing/2014/main" id="{E1E6F24C-E17B-3425-DFC8-4BA2B162A89F}"/>
              </a:ext>
            </a:extLst>
          </p:cNvPr>
          <p:cNvSpPr/>
          <p:nvPr/>
        </p:nvSpPr>
        <p:spPr>
          <a:xfrm>
            <a:off x="4212236" y="1944439"/>
            <a:ext cx="502170" cy="8703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35496C4-638E-AAC3-249F-C5B9E6BDD3C8}"/>
              </a:ext>
            </a:extLst>
          </p:cNvPr>
          <p:cNvPicPr>
            <a:picLocks noChangeAspect="1"/>
          </p:cNvPicPr>
          <p:nvPr/>
        </p:nvPicPr>
        <p:blipFill>
          <a:blip r:embed="rId4"/>
          <a:stretch>
            <a:fillRect/>
          </a:stretch>
        </p:blipFill>
        <p:spPr>
          <a:xfrm>
            <a:off x="5198672" y="1595620"/>
            <a:ext cx="784671" cy="784671"/>
          </a:xfrm>
          <a:prstGeom prst="rect">
            <a:avLst/>
          </a:prstGeom>
        </p:spPr>
      </p:pic>
    </p:spTree>
    <p:extLst>
      <p:ext uri="{BB962C8B-B14F-4D97-AF65-F5344CB8AC3E}">
        <p14:creationId xmlns:p14="http://schemas.microsoft.com/office/powerpoint/2010/main" val="1512605477"/>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1393F7-4914-49E6-981D-31FC498D52E7}">
  <ds:schemaRefs>
    <ds:schemaRef ds:uri="9a9ec0f0-7796-43d0-ac1f-4c8c46ee0bd1"/>
    <ds:schemaRef ds:uri="abd5de4e-6ecd-4522-a9f4-1c24c7648312"/>
    <ds:schemaRef ds:uri="d8af5a5f-e2e6-468c-9f28-f81d99523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5E0414F-E67F-43E9-B4F4-ADF8FEDB4134}">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92FD7C6-A091-44F4-93AA-F7DCFF216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63</Slides>
  <Notes>63</Notes>
  <HiddenSlides>0</HiddenSlides>
  <ScaleCrop>false</ScaleCrop>
  <HeadingPairs>
    <vt:vector size="4" baseType="variant">
      <vt:variant>
        <vt:lpstr>Theme</vt:lpstr>
      </vt:variant>
      <vt:variant>
        <vt:i4>3</vt:i4>
      </vt:variant>
      <vt:variant>
        <vt:lpstr>Slide Titles</vt:lpstr>
      </vt:variant>
      <vt:variant>
        <vt:i4>63</vt:i4>
      </vt:variant>
    </vt:vector>
  </HeadingPairs>
  <TitlesOfParts>
    <vt:vector size="66" baseType="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2024-01-16T07:46:52Z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